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346" r:id="rId2"/>
    <p:sldId id="277" r:id="rId3"/>
    <p:sldId id="278" r:id="rId4"/>
    <p:sldId id="347" r:id="rId5"/>
    <p:sldId id="330" r:id="rId6"/>
    <p:sldId id="331" r:id="rId7"/>
    <p:sldId id="284" r:id="rId8"/>
    <p:sldId id="281" r:id="rId9"/>
    <p:sldId id="282" r:id="rId10"/>
    <p:sldId id="283" r:id="rId11"/>
    <p:sldId id="317" r:id="rId12"/>
    <p:sldId id="285" r:id="rId13"/>
    <p:sldId id="345" r:id="rId14"/>
    <p:sldId id="286" r:id="rId15"/>
    <p:sldId id="287" r:id="rId16"/>
    <p:sldId id="296" r:id="rId17"/>
    <p:sldId id="297" r:id="rId18"/>
    <p:sldId id="298" r:id="rId19"/>
    <p:sldId id="299" r:id="rId20"/>
    <p:sldId id="300" r:id="rId21"/>
    <p:sldId id="320" r:id="rId22"/>
    <p:sldId id="344" r:id="rId23"/>
    <p:sldId id="348" r:id="rId24"/>
    <p:sldId id="321" r:id="rId25"/>
    <p:sldId id="322" r:id="rId26"/>
    <p:sldId id="335" r:id="rId27"/>
    <p:sldId id="302" r:id="rId28"/>
    <p:sldId id="303" r:id="rId29"/>
    <p:sldId id="337" r:id="rId30"/>
    <p:sldId id="305" r:id="rId31"/>
    <p:sldId id="306" r:id="rId32"/>
    <p:sldId id="338" r:id="rId33"/>
    <p:sldId id="349" r:id="rId34"/>
    <p:sldId id="308" r:id="rId35"/>
    <p:sldId id="340" r:id="rId36"/>
    <p:sldId id="318" r:id="rId37"/>
    <p:sldId id="261" r:id="rId38"/>
    <p:sldId id="316" r:id="rId39"/>
    <p:sldId id="290" r:id="rId40"/>
    <p:sldId id="342" r:id="rId41"/>
    <p:sldId id="343" r:id="rId42"/>
    <p:sldId id="267" r:id="rId43"/>
    <p:sldId id="319" r:id="rId44"/>
    <p:sldId id="294" r:id="rId45"/>
    <p:sldId id="350" r:id="rId46"/>
  </p:sldIdLst>
  <p:sldSz cx="7315200" cy="4800600"/>
  <p:notesSz cx="7010400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44488" indent="-3333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690563" indent="-6985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36638" indent="-10477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382713" indent="-1412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12">
          <p15:clr>
            <a:srgbClr val="A4A3A4"/>
          </p15:clr>
        </p15:guide>
        <p15:guide id="2" pos="23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6666"/>
    <a:srgbClr val="D9D9D9"/>
    <a:srgbClr val="412C01"/>
    <a:srgbClr val="333300"/>
    <a:srgbClr val="CCFF99"/>
    <a:srgbClr val="4D4D4D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8EE9E5-8692-4E07-ACB4-E86443C55701}" v="248" dt="2024-07-26T18:57:14.3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87" autoAdjust="0"/>
    <p:restoredTop sz="87656" autoAdjust="0"/>
  </p:normalViewPr>
  <p:slideViewPr>
    <p:cSldViewPr>
      <p:cViewPr varScale="1">
        <p:scale>
          <a:sx n="65" d="100"/>
          <a:sy n="65" d="100"/>
        </p:scale>
        <p:origin x="1023" y="45"/>
      </p:cViewPr>
      <p:guideLst>
        <p:guide orient="horz" pos="1512"/>
        <p:guide pos="230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nigan, Nyx (shennigan@uidaho.edu)" userId="15613714-89f6-4e59-b96b-0bce31ad53ab" providerId="ADAL" clId="{7F8EE9E5-8692-4E07-ACB4-E86443C55701}"/>
    <pc:docChg chg="custSel addSld delSld modSld sldOrd">
      <pc:chgData name="Hennigan, Nyx (shennigan@uidaho.edu)" userId="15613714-89f6-4e59-b96b-0bce31ad53ab" providerId="ADAL" clId="{7F8EE9E5-8692-4E07-ACB4-E86443C55701}" dt="2024-07-26T18:57:31.398" v="469"/>
      <pc:docMkLst>
        <pc:docMk/>
      </pc:docMkLst>
      <pc:sldChg chg="ord">
        <pc:chgData name="Hennigan, Nyx (shennigan@uidaho.edu)" userId="15613714-89f6-4e59-b96b-0bce31ad53ab" providerId="ADAL" clId="{7F8EE9E5-8692-4E07-ACB4-E86443C55701}" dt="2024-07-26T18:57:31.398" v="469"/>
        <pc:sldMkLst>
          <pc:docMk/>
          <pc:sldMk cId="0" sldId="261"/>
        </pc:sldMkLst>
      </pc:sldChg>
      <pc:sldChg chg="del">
        <pc:chgData name="Hennigan, Nyx (shennigan@uidaho.edu)" userId="15613714-89f6-4e59-b96b-0bce31ad53ab" providerId="ADAL" clId="{7F8EE9E5-8692-4E07-ACB4-E86443C55701}" dt="2024-07-26T17:05:28.712" v="11" actId="2696"/>
        <pc:sldMkLst>
          <pc:docMk/>
          <pc:sldMk cId="0" sldId="279"/>
        </pc:sldMkLst>
      </pc:sldChg>
      <pc:sldChg chg="del">
        <pc:chgData name="Hennigan, Nyx (shennigan@uidaho.edu)" userId="15613714-89f6-4e59-b96b-0bce31ad53ab" providerId="ADAL" clId="{7F8EE9E5-8692-4E07-ACB4-E86443C55701}" dt="2024-07-26T17:05:05.082" v="9" actId="2696"/>
        <pc:sldMkLst>
          <pc:docMk/>
          <pc:sldMk cId="0" sldId="288"/>
        </pc:sldMkLst>
      </pc:sldChg>
      <pc:sldChg chg="del">
        <pc:chgData name="Hennigan, Nyx (shennigan@uidaho.edu)" userId="15613714-89f6-4e59-b96b-0bce31ad53ab" providerId="ADAL" clId="{7F8EE9E5-8692-4E07-ACB4-E86443C55701}" dt="2024-07-26T17:03:29.223" v="3" actId="2696"/>
        <pc:sldMkLst>
          <pc:docMk/>
          <pc:sldMk cId="0" sldId="293"/>
        </pc:sldMkLst>
      </pc:sldChg>
      <pc:sldChg chg="del">
        <pc:chgData name="Hennigan, Nyx (shennigan@uidaho.edu)" userId="15613714-89f6-4e59-b96b-0bce31ad53ab" providerId="ADAL" clId="{7F8EE9E5-8692-4E07-ACB4-E86443C55701}" dt="2024-07-26T17:04:19.076" v="6" actId="2696"/>
        <pc:sldMkLst>
          <pc:docMk/>
          <pc:sldMk cId="0" sldId="301"/>
        </pc:sldMkLst>
      </pc:sldChg>
      <pc:sldChg chg="del">
        <pc:chgData name="Hennigan, Nyx (shennigan@uidaho.edu)" userId="15613714-89f6-4e59-b96b-0bce31ad53ab" providerId="ADAL" clId="{7F8EE9E5-8692-4E07-ACB4-E86443C55701}" dt="2024-07-26T17:04:42.176" v="7" actId="2696"/>
        <pc:sldMkLst>
          <pc:docMk/>
          <pc:sldMk cId="0" sldId="307"/>
        </pc:sldMkLst>
      </pc:sldChg>
      <pc:sldChg chg="ord">
        <pc:chgData name="Hennigan, Nyx (shennigan@uidaho.edu)" userId="15613714-89f6-4e59-b96b-0bce31ad53ab" providerId="ADAL" clId="{7F8EE9E5-8692-4E07-ACB4-E86443C55701}" dt="2024-07-26T17:03:14.507" v="1"/>
        <pc:sldMkLst>
          <pc:docMk/>
          <pc:sldMk cId="0" sldId="316"/>
        </pc:sldMkLst>
      </pc:sldChg>
      <pc:sldChg chg="ord">
        <pc:chgData name="Hennigan, Nyx (shennigan@uidaho.edu)" userId="15613714-89f6-4e59-b96b-0bce31ad53ab" providerId="ADAL" clId="{7F8EE9E5-8692-4E07-ACB4-E86443C55701}" dt="2024-07-26T18:57:22.599" v="463"/>
        <pc:sldMkLst>
          <pc:docMk/>
          <pc:sldMk cId="0" sldId="319"/>
        </pc:sldMkLst>
      </pc:sldChg>
      <pc:sldChg chg="del">
        <pc:chgData name="Hennigan, Nyx (shennigan@uidaho.edu)" userId="15613714-89f6-4e59-b96b-0bce31ad53ab" providerId="ADAL" clId="{7F8EE9E5-8692-4E07-ACB4-E86443C55701}" dt="2024-07-26T17:05:17.557" v="10" actId="2696"/>
        <pc:sldMkLst>
          <pc:docMk/>
          <pc:sldMk cId="0" sldId="333"/>
        </pc:sldMkLst>
      </pc:sldChg>
      <pc:sldChg chg="del">
        <pc:chgData name="Hennigan, Nyx (shennigan@uidaho.edu)" userId="15613714-89f6-4e59-b96b-0bce31ad53ab" providerId="ADAL" clId="{7F8EE9E5-8692-4E07-ACB4-E86443C55701}" dt="2024-07-26T17:04:50.389" v="8" actId="2696"/>
        <pc:sldMkLst>
          <pc:docMk/>
          <pc:sldMk cId="0" sldId="334"/>
        </pc:sldMkLst>
      </pc:sldChg>
      <pc:sldChg chg="del">
        <pc:chgData name="Hennigan, Nyx (shennigan@uidaho.edu)" userId="15613714-89f6-4e59-b96b-0bce31ad53ab" providerId="ADAL" clId="{7F8EE9E5-8692-4E07-ACB4-E86443C55701}" dt="2024-07-26T17:04:07.928" v="5" actId="2696"/>
        <pc:sldMkLst>
          <pc:docMk/>
          <pc:sldMk cId="0" sldId="336"/>
        </pc:sldMkLst>
      </pc:sldChg>
      <pc:sldChg chg="del">
        <pc:chgData name="Hennigan, Nyx (shennigan@uidaho.edu)" userId="15613714-89f6-4e59-b96b-0bce31ad53ab" providerId="ADAL" clId="{7F8EE9E5-8692-4E07-ACB4-E86443C55701}" dt="2024-07-26T17:03:46.155" v="4" actId="2696"/>
        <pc:sldMkLst>
          <pc:docMk/>
          <pc:sldMk cId="0" sldId="339"/>
        </pc:sldMkLst>
      </pc:sldChg>
      <pc:sldChg chg="del">
        <pc:chgData name="Hennigan, Nyx (shennigan@uidaho.edu)" userId="15613714-89f6-4e59-b96b-0bce31ad53ab" providerId="ADAL" clId="{7F8EE9E5-8692-4E07-ACB4-E86443C55701}" dt="2024-07-26T17:03:21.148" v="2" actId="2696"/>
        <pc:sldMkLst>
          <pc:docMk/>
          <pc:sldMk cId="0" sldId="341"/>
        </pc:sldMkLst>
      </pc:sldChg>
      <pc:sldChg chg="ord">
        <pc:chgData name="Hennigan, Nyx (shennigan@uidaho.edu)" userId="15613714-89f6-4e59-b96b-0bce31ad53ab" providerId="ADAL" clId="{7F8EE9E5-8692-4E07-ACB4-E86443C55701}" dt="2024-07-26T18:18:08.992" v="376"/>
        <pc:sldMkLst>
          <pc:docMk/>
          <pc:sldMk cId="0" sldId="344"/>
        </pc:sldMkLst>
      </pc:sldChg>
      <pc:sldChg chg="addSp delSp modSp add mod">
        <pc:chgData name="Hennigan, Nyx (shennigan@uidaho.edu)" userId="15613714-89f6-4e59-b96b-0bce31ad53ab" providerId="ADAL" clId="{7F8EE9E5-8692-4E07-ACB4-E86443C55701}" dt="2024-07-26T18:09:15.058" v="340" actId="1076"/>
        <pc:sldMkLst>
          <pc:docMk/>
          <pc:sldMk cId="2902612518" sldId="347"/>
        </pc:sldMkLst>
        <pc:spChg chg="add mod">
          <ac:chgData name="Hennigan, Nyx (shennigan@uidaho.edu)" userId="15613714-89f6-4e59-b96b-0bce31ad53ab" providerId="ADAL" clId="{7F8EE9E5-8692-4E07-ACB4-E86443C55701}" dt="2024-07-26T18:09:00.810" v="337" actId="1076"/>
          <ac:spMkLst>
            <pc:docMk/>
            <pc:sldMk cId="2902612518" sldId="347"/>
            <ac:spMk id="8" creationId="{D3EFEA34-C4FF-A06B-E9BA-1C6541A4A91C}"/>
          </ac:spMkLst>
        </pc:spChg>
        <pc:spChg chg="mod">
          <ac:chgData name="Hennigan, Nyx (shennigan@uidaho.edu)" userId="15613714-89f6-4e59-b96b-0bce31ad53ab" providerId="ADAL" clId="{7F8EE9E5-8692-4E07-ACB4-E86443C55701}" dt="2024-07-26T18:05:22.444" v="284" actId="1076"/>
          <ac:spMkLst>
            <pc:docMk/>
            <pc:sldMk cId="2902612518" sldId="347"/>
            <ac:spMk id="11" creationId="{6A527428-9EAF-1A55-18E5-5BC01471BB1C}"/>
          </ac:spMkLst>
        </pc:spChg>
        <pc:spChg chg="del">
          <ac:chgData name="Hennigan, Nyx (shennigan@uidaho.edu)" userId="15613714-89f6-4e59-b96b-0bce31ad53ab" providerId="ADAL" clId="{7F8EE9E5-8692-4E07-ACB4-E86443C55701}" dt="2024-07-26T18:07:08.915" v="296" actId="478"/>
          <ac:spMkLst>
            <pc:docMk/>
            <pc:sldMk cId="2902612518" sldId="347"/>
            <ac:spMk id="20486" creationId="{D5E61345-E56F-E419-04E1-8ABBF695D93D}"/>
          </ac:spMkLst>
        </pc:spChg>
        <pc:spChg chg="mod">
          <ac:chgData name="Hennigan, Nyx (shennigan@uidaho.edu)" userId="15613714-89f6-4e59-b96b-0bce31ad53ab" providerId="ADAL" clId="{7F8EE9E5-8692-4E07-ACB4-E86443C55701}" dt="2024-07-26T18:05:25.968" v="286" actId="1076"/>
          <ac:spMkLst>
            <pc:docMk/>
            <pc:sldMk cId="2902612518" sldId="347"/>
            <ac:spMk id="20487" creationId="{03E37BC7-75A9-8274-6EBA-086315B5D409}"/>
          </ac:spMkLst>
        </pc:spChg>
        <pc:spChg chg="mod">
          <ac:chgData name="Hennigan, Nyx (shennigan@uidaho.edu)" userId="15613714-89f6-4e59-b96b-0bce31ad53ab" providerId="ADAL" clId="{7F8EE9E5-8692-4E07-ACB4-E86443C55701}" dt="2024-07-26T18:04:13.999" v="234" actId="20577"/>
          <ac:spMkLst>
            <pc:docMk/>
            <pc:sldMk cId="2902612518" sldId="347"/>
            <ac:spMk id="20488" creationId="{23E23BD7-7487-5051-55F9-275071EBB279}"/>
          </ac:spMkLst>
        </pc:spChg>
        <pc:spChg chg="del mod">
          <ac:chgData name="Hennigan, Nyx (shennigan@uidaho.edu)" userId="15613714-89f6-4e59-b96b-0bce31ad53ab" providerId="ADAL" clId="{7F8EE9E5-8692-4E07-ACB4-E86443C55701}" dt="2024-07-26T18:05:48.369" v="293" actId="478"/>
          <ac:spMkLst>
            <pc:docMk/>
            <pc:sldMk cId="2902612518" sldId="347"/>
            <ac:spMk id="20489" creationId="{6D79F1BD-8055-662D-7A8C-270B1AA2E2AE}"/>
          </ac:spMkLst>
        </pc:spChg>
        <pc:picChg chg="add mod ord">
          <ac:chgData name="Hennigan, Nyx (shennigan@uidaho.edu)" userId="15613714-89f6-4e59-b96b-0bce31ad53ab" providerId="ADAL" clId="{7F8EE9E5-8692-4E07-ACB4-E86443C55701}" dt="2024-07-26T18:09:15.058" v="340" actId="1076"/>
          <ac:picMkLst>
            <pc:docMk/>
            <pc:sldMk cId="2902612518" sldId="347"/>
            <ac:picMk id="3" creationId="{36ADA7B6-FDA8-D37B-55F2-99B9C708DD1E}"/>
          </ac:picMkLst>
        </pc:picChg>
        <pc:picChg chg="add mod ord">
          <ac:chgData name="Hennigan, Nyx (shennigan@uidaho.edu)" userId="15613714-89f6-4e59-b96b-0bce31ad53ab" providerId="ADAL" clId="{7F8EE9E5-8692-4E07-ACB4-E86443C55701}" dt="2024-07-26T18:09:03.136" v="338" actId="1076"/>
          <ac:picMkLst>
            <pc:docMk/>
            <pc:sldMk cId="2902612518" sldId="347"/>
            <ac:picMk id="5" creationId="{B5708743-B933-3233-9486-1E4956CA2DEB}"/>
          </ac:picMkLst>
        </pc:picChg>
        <pc:picChg chg="add mod ord modCrop">
          <ac:chgData name="Hennigan, Nyx (shennigan@uidaho.edu)" userId="15613714-89f6-4e59-b96b-0bce31ad53ab" providerId="ADAL" clId="{7F8EE9E5-8692-4E07-ACB4-E86443C55701}" dt="2024-07-26T18:08:56.322" v="336" actId="1076"/>
          <ac:picMkLst>
            <pc:docMk/>
            <pc:sldMk cId="2902612518" sldId="347"/>
            <ac:picMk id="7" creationId="{0750AE0A-F90F-7C08-9AA5-8BEDF8B97156}"/>
          </ac:picMkLst>
        </pc:picChg>
        <pc:picChg chg="del">
          <ac:chgData name="Hennigan, Nyx (shennigan@uidaho.edu)" userId="15613714-89f6-4e59-b96b-0bce31ad53ab" providerId="ADAL" clId="{7F8EE9E5-8692-4E07-ACB4-E86443C55701}" dt="2024-07-26T18:03:43.998" v="206" actId="478"/>
          <ac:picMkLst>
            <pc:docMk/>
            <pc:sldMk cId="2902612518" sldId="347"/>
            <ac:picMk id="20482" creationId="{A13AF333-00CB-ADE7-0C50-B08E2FFFF496}"/>
          </ac:picMkLst>
        </pc:picChg>
        <pc:picChg chg="del">
          <ac:chgData name="Hennigan, Nyx (shennigan@uidaho.edu)" userId="15613714-89f6-4e59-b96b-0bce31ad53ab" providerId="ADAL" clId="{7F8EE9E5-8692-4E07-ACB4-E86443C55701}" dt="2024-07-26T18:03:37.946" v="203" actId="478"/>
          <ac:picMkLst>
            <pc:docMk/>
            <pc:sldMk cId="2902612518" sldId="347"/>
            <ac:picMk id="20483" creationId="{EEDB3B68-CCB5-A627-9D26-9903672C23EB}"/>
          </ac:picMkLst>
        </pc:picChg>
        <pc:picChg chg="del">
          <ac:chgData name="Hennigan, Nyx (shennigan@uidaho.edu)" userId="15613714-89f6-4e59-b96b-0bce31ad53ab" providerId="ADAL" clId="{7F8EE9E5-8692-4E07-ACB4-E86443C55701}" dt="2024-07-26T18:03:42.775" v="205" actId="478"/>
          <ac:picMkLst>
            <pc:docMk/>
            <pc:sldMk cId="2902612518" sldId="347"/>
            <ac:picMk id="20484" creationId="{9A140AE0-08FB-9DB6-FD62-711F51412F4A}"/>
          </ac:picMkLst>
        </pc:picChg>
        <pc:picChg chg="del">
          <ac:chgData name="Hennigan, Nyx (shennigan@uidaho.edu)" userId="15613714-89f6-4e59-b96b-0bce31ad53ab" providerId="ADAL" clId="{7F8EE9E5-8692-4E07-ACB4-E86443C55701}" dt="2024-07-26T18:03:39.688" v="204" actId="478"/>
          <ac:picMkLst>
            <pc:docMk/>
            <pc:sldMk cId="2902612518" sldId="347"/>
            <ac:picMk id="20485" creationId="{E4CC0028-7433-AE3E-DE8C-82193D308D2A}"/>
          </ac:picMkLst>
        </pc:picChg>
      </pc:sldChg>
      <pc:sldChg chg="addSp delSp modSp add mod ord">
        <pc:chgData name="Hennigan, Nyx (shennigan@uidaho.edu)" userId="15613714-89f6-4e59-b96b-0bce31ad53ab" providerId="ADAL" clId="{7F8EE9E5-8692-4E07-ACB4-E86443C55701}" dt="2024-07-26T18:18:15.349" v="378"/>
        <pc:sldMkLst>
          <pc:docMk/>
          <pc:sldMk cId="4254342325" sldId="348"/>
        </pc:sldMkLst>
        <pc:spChg chg="mod">
          <ac:chgData name="Hennigan, Nyx (shennigan@uidaho.edu)" userId="15613714-89f6-4e59-b96b-0bce31ad53ab" providerId="ADAL" clId="{7F8EE9E5-8692-4E07-ACB4-E86443C55701}" dt="2024-07-26T17:52:10.071" v="189" actId="20577"/>
          <ac:spMkLst>
            <pc:docMk/>
            <pc:sldMk cId="4254342325" sldId="348"/>
            <ac:spMk id="11" creationId="{7047DE20-6B4C-69C0-CD5C-221EB81EFCE6}"/>
          </ac:spMkLst>
        </pc:spChg>
        <pc:spChg chg="del mod">
          <ac:chgData name="Hennigan, Nyx (shennigan@uidaho.edu)" userId="15613714-89f6-4e59-b96b-0bce31ad53ab" providerId="ADAL" clId="{7F8EE9E5-8692-4E07-ACB4-E86443C55701}" dt="2024-07-26T18:17:15.629" v="367" actId="478"/>
          <ac:spMkLst>
            <pc:docMk/>
            <pc:sldMk cId="4254342325" sldId="348"/>
            <ac:spMk id="26633" creationId="{625F57A7-8C06-A817-D573-F35524A2DBBD}"/>
          </ac:spMkLst>
        </pc:spChg>
        <pc:picChg chg="add mod ord">
          <ac:chgData name="Hennigan, Nyx (shennigan@uidaho.edu)" userId="15613714-89f6-4e59-b96b-0bce31ad53ab" providerId="ADAL" clId="{7F8EE9E5-8692-4E07-ACB4-E86443C55701}" dt="2024-07-26T18:17:20.413" v="368" actId="1076"/>
          <ac:picMkLst>
            <pc:docMk/>
            <pc:sldMk cId="4254342325" sldId="348"/>
            <ac:picMk id="3" creationId="{C5F76F26-45D2-F51B-3600-225212E0D927}"/>
          </ac:picMkLst>
        </pc:picChg>
        <pc:picChg chg="add mod ord">
          <ac:chgData name="Hennigan, Nyx (shennigan@uidaho.edu)" userId="15613714-89f6-4e59-b96b-0bce31ad53ab" providerId="ADAL" clId="{7F8EE9E5-8692-4E07-ACB4-E86443C55701}" dt="2024-07-26T18:16:59.277" v="362" actId="1076"/>
          <ac:picMkLst>
            <pc:docMk/>
            <pc:sldMk cId="4254342325" sldId="348"/>
            <ac:picMk id="5" creationId="{DC80B8E7-92BD-AE25-6E9F-A09B9B04199A}"/>
          </ac:picMkLst>
        </pc:picChg>
        <pc:picChg chg="add mod ord">
          <ac:chgData name="Hennigan, Nyx (shennigan@uidaho.edu)" userId="15613714-89f6-4e59-b96b-0bce31ad53ab" providerId="ADAL" clId="{7F8EE9E5-8692-4E07-ACB4-E86443C55701}" dt="2024-07-26T18:17:12.134" v="365" actId="1076"/>
          <ac:picMkLst>
            <pc:docMk/>
            <pc:sldMk cId="4254342325" sldId="348"/>
            <ac:picMk id="7" creationId="{91DEC8AB-E4FD-BCFE-6FEE-20B0CC89A1B4}"/>
          </ac:picMkLst>
        </pc:picChg>
        <pc:picChg chg="del">
          <ac:chgData name="Hennigan, Nyx (shennigan@uidaho.edu)" userId="15613714-89f6-4e59-b96b-0bce31ad53ab" providerId="ADAL" clId="{7F8EE9E5-8692-4E07-ACB4-E86443C55701}" dt="2024-07-26T18:12:43.495" v="344" actId="478"/>
          <ac:picMkLst>
            <pc:docMk/>
            <pc:sldMk cId="4254342325" sldId="348"/>
            <ac:picMk id="26626" creationId="{2ABA3E47-1737-0C81-6C52-668F69E59837}"/>
          </ac:picMkLst>
        </pc:picChg>
        <pc:picChg chg="del">
          <ac:chgData name="Hennigan, Nyx (shennigan@uidaho.edu)" userId="15613714-89f6-4e59-b96b-0bce31ad53ab" providerId="ADAL" clId="{7F8EE9E5-8692-4E07-ACB4-E86443C55701}" dt="2024-07-26T18:12:38.146" v="341" actId="478"/>
          <ac:picMkLst>
            <pc:docMk/>
            <pc:sldMk cId="4254342325" sldId="348"/>
            <ac:picMk id="26627" creationId="{C99B747C-FA4E-1809-3237-CEEDC0E06336}"/>
          </ac:picMkLst>
        </pc:picChg>
        <pc:picChg chg="del">
          <ac:chgData name="Hennigan, Nyx (shennigan@uidaho.edu)" userId="15613714-89f6-4e59-b96b-0bce31ad53ab" providerId="ADAL" clId="{7F8EE9E5-8692-4E07-ACB4-E86443C55701}" dt="2024-07-26T18:12:42.219" v="343" actId="478"/>
          <ac:picMkLst>
            <pc:docMk/>
            <pc:sldMk cId="4254342325" sldId="348"/>
            <ac:picMk id="26628" creationId="{36A23CB7-8E55-3264-027F-A6434652A6A5}"/>
          </ac:picMkLst>
        </pc:picChg>
        <pc:picChg chg="del">
          <ac:chgData name="Hennigan, Nyx (shennigan@uidaho.edu)" userId="15613714-89f6-4e59-b96b-0bce31ad53ab" providerId="ADAL" clId="{7F8EE9E5-8692-4E07-ACB4-E86443C55701}" dt="2024-07-26T18:12:39.488" v="342" actId="478"/>
          <ac:picMkLst>
            <pc:docMk/>
            <pc:sldMk cId="4254342325" sldId="348"/>
            <ac:picMk id="26629" creationId="{FDE32962-3D65-58A2-D358-BFB56238E349}"/>
          </ac:picMkLst>
        </pc:picChg>
      </pc:sldChg>
      <pc:sldChg chg="addSp delSp modSp add mod">
        <pc:chgData name="Hennigan, Nyx (shennigan@uidaho.edu)" userId="15613714-89f6-4e59-b96b-0bce31ad53ab" providerId="ADAL" clId="{7F8EE9E5-8692-4E07-ACB4-E86443C55701}" dt="2024-07-26T18:29:30.124" v="459" actId="20577"/>
        <pc:sldMkLst>
          <pc:docMk/>
          <pc:sldMk cId="51513436" sldId="349"/>
        </pc:sldMkLst>
        <pc:spChg chg="mod">
          <ac:chgData name="Hennigan, Nyx (shennigan@uidaho.edu)" userId="15613714-89f6-4e59-b96b-0bce31ad53ab" providerId="ADAL" clId="{7F8EE9E5-8692-4E07-ACB4-E86443C55701}" dt="2024-07-26T18:29:30.124" v="459" actId="20577"/>
          <ac:spMkLst>
            <pc:docMk/>
            <pc:sldMk cId="51513436" sldId="349"/>
            <ac:spMk id="10" creationId="{7F9A4523-060A-A997-287F-33501C0E5D76}"/>
          </ac:spMkLst>
        </pc:spChg>
        <pc:spChg chg="add mod">
          <ac:chgData name="Hennigan, Nyx (shennigan@uidaho.edu)" userId="15613714-89f6-4e59-b96b-0bce31ad53ab" providerId="ADAL" clId="{7F8EE9E5-8692-4E07-ACB4-E86443C55701}" dt="2024-07-26T18:24:16.723" v="436" actId="1076"/>
          <ac:spMkLst>
            <pc:docMk/>
            <pc:sldMk cId="51513436" sldId="349"/>
            <ac:spMk id="11" creationId="{511DFD7C-F0C4-0E3C-50AA-68335DDFDDF5}"/>
          </ac:spMkLst>
        </pc:spChg>
        <pc:spChg chg="add mod">
          <ac:chgData name="Hennigan, Nyx (shennigan@uidaho.edu)" userId="15613714-89f6-4e59-b96b-0bce31ad53ab" providerId="ADAL" clId="{7F8EE9E5-8692-4E07-ACB4-E86443C55701}" dt="2024-07-26T18:24:23.272" v="438" actId="1076"/>
          <ac:spMkLst>
            <pc:docMk/>
            <pc:sldMk cId="51513436" sldId="349"/>
            <ac:spMk id="12" creationId="{78E3F45B-CCE6-7347-B427-9E41210B4FA2}"/>
          </ac:spMkLst>
        </pc:spChg>
        <pc:spChg chg="del">
          <ac:chgData name="Hennigan, Nyx (shennigan@uidaho.edu)" userId="15613714-89f6-4e59-b96b-0bce31ad53ab" providerId="ADAL" clId="{7F8EE9E5-8692-4E07-ACB4-E86443C55701}" dt="2024-07-26T18:23:45.168" v="429" actId="478"/>
          <ac:spMkLst>
            <pc:docMk/>
            <pc:sldMk cId="51513436" sldId="349"/>
            <ac:spMk id="94211" creationId="{124D931E-88AA-5F68-C245-0E643A98F3FF}"/>
          </ac:spMkLst>
        </pc:spChg>
        <pc:spChg chg="mod">
          <ac:chgData name="Hennigan, Nyx (shennigan@uidaho.edu)" userId="15613714-89f6-4e59-b96b-0bce31ad53ab" providerId="ADAL" clId="{7F8EE9E5-8692-4E07-ACB4-E86443C55701}" dt="2024-07-26T18:23:52.597" v="431" actId="1076"/>
          <ac:spMkLst>
            <pc:docMk/>
            <pc:sldMk cId="51513436" sldId="349"/>
            <ac:spMk id="94216" creationId="{EB580D6B-22B1-D0AE-A7AC-783D6F4DDC10}"/>
          </ac:spMkLst>
        </pc:spChg>
        <pc:spChg chg="del">
          <ac:chgData name="Hennigan, Nyx (shennigan@uidaho.edu)" userId="15613714-89f6-4e59-b96b-0bce31ad53ab" providerId="ADAL" clId="{7F8EE9E5-8692-4E07-ACB4-E86443C55701}" dt="2024-07-26T18:23:48.533" v="430" actId="478"/>
          <ac:spMkLst>
            <pc:docMk/>
            <pc:sldMk cId="51513436" sldId="349"/>
            <ac:spMk id="94217" creationId="{A6C40961-0AB6-A478-EBA2-C3ABC5B570B7}"/>
          </ac:spMkLst>
        </pc:spChg>
        <pc:picChg chg="add mod ord">
          <ac:chgData name="Hennigan, Nyx (shennigan@uidaho.edu)" userId="15613714-89f6-4e59-b96b-0bce31ad53ab" providerId="ADAL" clId="{7F8EE9E5-8692-4E07-ACB4-E86443C55701}" dt="2024-07-26T18:25:04.721" v="448" actId="1076"/>
          <ac:picMkLst>
            <pc:docMk/>
            <pc:sldMk cId="51513436" sldId="349"/>
            <ac:picMk id="3" creationId="{275350D7-B05B-95EB-F945-63229160DAD2}"/>
          </ac:picMkLst>
        </pc:picChg>
        <pc:picChg chg="add mod ord">
          <ac:chgData name="Hennigan, Nyx (shennigan@uidaho.edu)" userId="15613714-89f6-4e59-b96b-0bce31ad53ab" providerId="ADAL" clId="{7F8EE9E5-8692-4E07-ACB4-E86443C55701}" dt="2024-07-26T18:23:30.501" v="426" actId="14100"/>
          <ac:picMkLst>
            <pc:docMk/>
            <pc:sldMk cId="51513436" sldId="349"/>
            <ac:picMk id="5" creationId="{A610940B-1DF3-E2B0-FE80-717222ABE2FA}"/>
          </ac:picMkLst>
        </pc:picChg>
        <pc:picChg chg="add mod ord">
          <ac:chgData name="Hennigan, Nyx (shennigan@uidaho.edu)" userId="15613714-89f6-4e59-b96b-0bce31ad53ab" providerId="ADAL" clId="{7F8EE9E5-8692-4E07-ACB4-E86443C55701}" dt="2024-07-26T18:23:40.043" v="428" actId="1076"/>
          <ac:picMkLst>
            <pc:docMk/>
            <pc:sldMk cId="51513436" sldId="349"/>
            <ac:picMk id="7" creationId="{18A4F5A0-A845-80E1-A330-8522169FD87C}"/>
          </ac:picMkLst>
        </pc:picChg>
        <pc:picChg chg="add mod ord">
          <ac:chgData name="Hennigan, Nyx (shennigan@uidaho.edu)" userId="15613714-89f6-4e59-b96b-0bce31ad53ab" providerId="ADAL" clId="{7F8EE9E5-8692-4E07-ACB4-E86443C55701}" dt="2024-07-26T18:24:40.586" v="441" actId="1076"/>
          <ac:picMkLst>
            <pc:docMk/>
            <pc:sldMk cId="51513436" sldId="349"/>
            <ac:picMk id="9" creationId="{B097BBBB-FA99-EDE3-E864-A5D10970C14D}"/>
          </ac:picMkLst>
        </pc:picChg>
        <pc:picChg chg="del">
          <ac:chgData name="Hennigan, Nyx (shennigan@uidaho.edu)" userId="15613714-89f6-4e59-b96b-0bce31ad53ab" providerId="ADAL" clId="{7F8EE9E5-8692-4E07-ACB4-E86443C55701}" dt="2024-07-26T18:19:29.825" v="396" actId="478"/>
          <ac:picMkLst>
            <pc:docMk/>
            <pc:sldMk cId="51513436" sldId="349"/>
            <ac:picMk id="94210" creationId="{2BE500DE-4E9B-E8F8-A728-33DE92766302}"/>
          </ac:picMkLst>
        </pc:picChg>
        <pc:picChg chg="del">
          <ac:chgData name="Hennigan, Nyx (shennigan@uidaho.edu)" userId="15613714-89f6-4e59-b96b-0bce31ad53ab" providerId="ADAL" clId="{7F8EE9E5-8692-4E07-ACB4-E86443C55701}" dt="2024-07-26T18:19:27.619" v="394" actId="478"/>
          <ac:picMkLst>
            <pc:docMk/>
            <pc:sldMk cId="51513436" sldId="349"/>
            <ac:picMk id="94212" creationId="{7F9F6A3E-6646-1A79-A60B-1EDA2FD59EFB}"/>
          </ac:picMkLst>
        </pc:picChg>
        <pc:picChg chg="del">
          <ac:chgData name="Hennigan, Nyx (shennigan@uidaho.edu)" userId="15613714-89f6-4e59-b96b-0bce31ad53ab" providerId="ADAL" clId="{7F8EE9E5-8692-4E07-ACB4-E86443C55701}" dt="2024-07-26T18:19:28.776" v="395" actId="478"/>
          <ac:picMkLst>
            <pc:docMk/>
            <pc:sldMk cId="51513436" sldId="349"/>
            <ac:picMk id="94213" creationId="{9EBBB78E-E941-9034-DF7B-B47BEB62E917}"/>
          </ac:picMkLst>
        </pc:picChg>
        <pc:picChg chg="del">
          <ac:chgData name="Hennigan, Nyx (shennigan@uidaho.edu)" userId="15613714-89f6-4e59-b96b-0bce31ad53ab" providerId="ADAL" clId="{7F8EE9E5-8692-4E07-ACB4-E86443C55701}" dt="2024-07-26T18:19:26.451" v="393" actId="478"/>
          <ac:picMkLst>
            <pc:docMk/>
            <pc:sldMk cId="51513436" sldId="349"/>
            <ac:picMk id="94214" creationId="{92A3657C-FA57-F14E-6744-070804342E4C}"/>
          </ac:picMkLst>
        </pc:picChg>
      </pc:sldChg>
      <pc:sldChg chg="ord">
        <pc:chgData name="Hennigan, Nyx (shennigan@uidaho.edu)" userId="15613714-89f6-4e59-b96b-0bce31ad53ab" providerId="ADAL" clId="{7F8EE9E5-8692-4E07-ACB4-E86443C55701}" dt="2024-07-26T18:57:18.816" v="461"/>
        <pc:sldMkLst>
          <pc:docMk/>
          <pc:sldMk cId="2454335737" sldId="35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>
            <a:extLst>
              <a:ext uri="{FF2B5EF4-FFF2-40B4-BE49-F238E27FC236}">
                <a16:creationId xmlns:a16="http://schemas.microsoft.com/office/drawing/2014/main" id="{0260097E-42CF-BD5A-399B-D0B49B5E298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43" name="Rectangle 3">
            <a:extLst>
              <a:ext uri="{FF2B5EF4-FFF2-40B4-BE49-F238E27FC236}">
                <a16:creationId xmlns:a16="http://schemas.microsoft.com/office/drawing/2014/main" id="{C668278A-7700-DEEF-6A94-E9B5954EA04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AB72B3F3-A150-431C-9D36-758130CEA8BB}" type="datetimeFigureOut">
              <a:rPr lang="en-US"/>
              <a:pPr>
                <a:defRPr/>
              </a:pPr>
              <a:t>7/26/2024</a:t>
            </a:fld>
            <a:endParaRPr lang="en-US"/>
          </a:p>
        </p:txBody>
      </p:sp>
      <p:sp>
        <p:nvSpPr>
          <p:cNvPr id="163844" name="Rectangle 4">
            <a:extLst>
              <a:ext uri="{FF2B5EF4-FFF2-40B4-BE49-F238E27FC236}">
                <a16:creationId xmlns:a16="http://schemas.microsoft.com/office/drawing/2014/main" id="{42D1699F-B33C-955B-6B4A-5FEA5D03160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2525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45" name="Rectangle 5">
            <a:extLst>
              <a:ext uri="{FF2B5EF4-FFF2-40B4-BE49-F238E27FC236}">
                <a16:creationId xmlns:a16="http://schemas.microsoft.com/office/drawing/2014/main" id="{D01E864D-D281-4984-6402-F93DB5901EC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772525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AE777D3-7D64-48D9-BC80-B6EDBA741B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>
            <a:extLst>
              <a:ext uri="{FF2B5EF4-FFF2-40B4-BE49-F238E27FC236}">
                <a16:creationId xmlns:a16="http://schemas.microsoft.com/office/drawing/2014/main" id="{B4AE5F92-385D-AE1C-514C-945FEBDC4DB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4" tIns="46412" rIns="92824" bIns="4641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1795" name="Rectangle 3">
            <a:extLst>
              <a:ext uri="{FF2B5EF4-FFF2-40B4-BE49-F238E27FC236}">
                <a16:creationId xmlns:a16="http://schemas.microsoft.com/office/drawing/2014/main" id="{2AA9F80C-4463-D366-41D0-E0E410B2EBC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4" tIns="46412" rIns="92824" bIns="464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64D0C6B3-CB23-F3EC-7EC1-CC67E179582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8363" y="693738"/>
            <a:ext cx="5273675" cy="34623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7" name="Rectangle 5">
            <a:extLst>
              <a:ext uri="{FF2B5EF4-FFF2-40B4-BE49-F238E27FC236}">
                <a16:creationId xmlns:a16="http://schemas.microsoft.com/office/drawing/2014/main" id="{B127AE04-3292-9D29-F2C3-4C3035E5188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387850"/>
            <a:ext cx="5607050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4" tIns="46412" rIns="92824" bIns="464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61798" name="Rectangle 6">
            <a:extLst>
              <a:ext uri="{FF2B5EF4-FFF2-40B4-BE49-F238E27FC236}">
                <a16:creationId xmlns:a16="http://schemas.microsoft.com/office/drawing/2014/main" id="{B1D89FA8-AFDE-18D8-50B9-A08A3DBA5F0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4113"/>
            <a:ext cx="30384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4" tIns="46412" rIns="92824" bIns="4641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1799" name="Rectangle 7">
            <a:extLst>
              <a:ext uri="{FF2B5EF4-FFF2-40B4-BE49-F238E27FC236}">
                <a16:creationId xmlns:a16="http://schemas.microsoft.com/office/drawing/2014/main" id="{7A188F93-13BE-E7A6-8518-CE2B59DCDD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774113"/>
            <a:ext cx="30384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4" tIns="46412" rIns="92824" bIns="464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3C01D7F8-F0CB-4BCC-A788-A3029980DB2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+mn-cs"/>
      </a:defRPr>
    </a:lvl1pPr>
    <a:lvl2pPr marL="34448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690563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+mn-cs"/>
      </a:defRPr>
    </a:lvl3pPr>
    <a:lvl4pPr marL="10366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+mn-cs"/>
      </a:defRPr>
    </a:lvl4pPr>
    <a:lvl5pPr marL="1382713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+mn-cs"/>
      </a:defRPr>
    </a:lvl5pPr>
    <a:lvl6pPr marL="1730271" algn="l" defTabSz="69210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76325" algn="l" defTabSz="69210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22380" algn="l" defTabSz="69210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68433" algn="l" defTabSz="69210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E8D2F0A3-1844-D7EB-C887-94327ECEA74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D0EB92AD-5FDF-2508-609D-21E40326A5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A21D25A5-133B-4285-304D-2D60DAC0DF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33551E7-AB56-465F-970C-399FC424EF3F}" type="slidenum">
              <a:rPr lang="en-US" altLang="en-US" sz="1200"/>
              <a:pPr>
                <a:spcBef>
                  <a:spcPct val="0"/>
                </a:spcBef>
              </a:pPr>
              <a:t>2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CD9E2485-8E27-DFB9-D929-B982D7EA23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87DC04-4EFD-4C4C-A339-02194976ACCE}" type="slidenum">
              <a:rPr lang="en-US" altLang="en-US" sz="1200"/>
              <a:pPr>
                <a:spcBef>
                  <a:spcPct val="0"/>
                </a:spcBef>
              </a:pPr>
              <a:t>3</a:t>
            </a:fld>
            <a:endParaRPr lang="en-US" altLang="en-US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46B5770E-C1BE-65E2-C699-3F2D26DBEC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13AF8325-3C99-9813-08FF-46F137C2DE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CD9E2485-8E27-DFB9-D929-B982D7EA23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87DC04-4EFD-4C4C-A339-02194976ACCE}" type="slidenum">
              <a:rPr lang="en-US" altLang="en-US" sz="1200"/>
              <a:pPr>
                <a:spcBef>
                  <a:spcPct val="0"/>
                </a:spcBef>
              </a:pPr>
              <a:t>4</a:t>
            </a:fld>
            <a:endParaRPr lang="en-US" altLang="en-US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46B5770E-C1BE-65E2-C699-3F2D26DBEC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13AF8325-3C99-9813-08FF-46F137C2DE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373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941BDE4F-60C3-2807-5F4D-4E7AFB22439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2F9092E8-5E95-8830-0D48-AE205CC422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948EDA43-176D-A1FE-9012-1B46CA14B2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2D678BBD-32F5-4350-9B9C-3FDDB48181DC}" type="slidenum">
              <a:rPr lang="en-US" altLang="en-US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07038393-5F7C-9BF2-FF82-91016B84F2A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>
            <a:extLst>
              <a:ext uri="{FF2B5EF4-FFF2-40B4-BE49-F238E27FC236}">
                <a16:creationId xmlns:a16="http://schemas.microsoft.com/office/drawing/2014/main" id="{D4C48AE2-178D-8ACB-98E4-0285823FC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01540979-3B9D-51BA-8C60-D2096B9EAA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BEEBAABD-BFA1-4DF9-8E78-E27C457B071E}" type="slidenum">
              <a:rPr lang="en-US" altLang="en-US"/>
              <a:pPr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24B68BBF-8E98-7101-3C68-F1C4621B970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1A572740-1F0F-8FD1-D066-03C45A2A55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E1B39DAE-81D4-117D-171D-33848BEBE9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4EF70FB-0AB3-4120-BE12-904E527A3BEE}" type="slidenum">
              <a:rPr lang="en-US" altLang="en-US" sz="1200"/>
              <a:pPr>
                <a:spcBef>
                  <a:spcPct val="0"/>
                </a:spcBef>
              </a:pPr>
              <a:t>7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CA7491D6-FA9B-660D-EA4E-EFA1A045A7F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8FBAB18B-5473-E497-469C-A85B2EEDA4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145C8F36-225B-0941-8A01-84677ACCD3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DEC86FC-AEF4-431A-BFD3-74550720BAD4}" type="slidenum">
              <a:rPr lang="en-US" altLang="en-US" sz="1200"/>
              <a:pPr>
                <a:spcBef>
                  <a:spcPct val="0"/>
                </a:spcBef>
              </a:pPr>
              <a:t>8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8BFC0700-25D9-9226-EBAC-4513ECB66D0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B501BAF2-6E69-8EFB-DE92-17DCE7D6CE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74853E24-C6F8-5C13-B286-AF67360153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02BB9B9-F95B-4724-8C8A-815AF753983A}" type="slidenum">
              <a:rPr lang="en-US" altLang="en-US" sz="1200"/>
              <a:pPr>
                <a:spcBef>
                  <a:spcPct val="0"/>
                </a:spcBef>
              </a:pPr>
              <a:t>9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DE44BBEE-AA4B-E7FA-6ADB-FEAF17D9BE6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8A94F0E5-121D-5E7A-623B-027DEF6DE3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9F8BD5BC-6B2B-C823-06C5-3D0D2C61A8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57EC0C8-9A21-4DAB-8A81-09F35F80C432}" type="slidenum">
              <a:rPr lang="en-US" altLang="en-US" sz="1200"/>
              <a:pPr>
                <a:spcBef>
                  <a:spcPct val="0"/>
                </a:spcBef>
              </a:pPr>
              <a:t>10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5616EC12-A961-1F6F-93D5-6C03D1E295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35616BAF-67D1-1D21-6755-5BBB32AF66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B7C178F9-ED9D-8CC0-0D19-BA829E3E637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CEB983F6-C1BE-9705-9859-065DB5D7F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1BF4CC3B-124D-167F-D954-6E8B4ECCFA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CBBF822-027A-4EF9-8D40-86B5F3589152}" type="slidenum">
              <a:rPr lang="en-US" altLang="en-US" sz="1200"/>
              <a:pPr>
                <a:spcBef>
                  <a:spcPct val="0"/>
                </a:spcBef>
              </a:pPr>
              <a:t>12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9F050F32-501C-A7DC-8895-8438A3653F9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86BADBD4-4B08-6D3F-4ADC-ADD79EB58D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6084" name="Slide Number Placeholder 3">
            <a:extLst>
              <a:ext uri="{FF2B5EF4-FFF2-40B4-BE49-F238E27FC236}">
                <a16:creationId xmlns:a16="http://schemas.microsoft.com/office/drawing/2014/main" id="{91318C86-3B7A-2D4A-8DC1-1A15322035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91DEA997-1CD7-4E41-B2AB-A90410FB3D66}" type="slidenum">
              <a:rPr lang="en-US" altLang="en-US"/>
              <a:pPr/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>
            <a:extLst>
              <a:ext uri="{FF2B5EF4-FFF2-40B4-BE49-F238E27FC236}">
                <a16:creationId xmlns:a16="http://schemas.microsoft.com/office/drawing/2014/main" id="{C63E4CCC-78A2-DC5F-7DDD-41DE0F7466D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>
            <a:extLst>
              <a:ext uri="{FF2B5EF4-FFF2-40B4-BE49-F238E27FC236}">
                <a16:creationId xmlns:a16="http://schemas.microsoft.com/office/drawing/2014/main" id="{F161C842-327D-836D-002C-4C1596B22F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8132" name="Slide Number Placeholder 3">
            <a:extLst>
              <a:ext uri="{FF2B5EF4-FFF2-40B4-BE49-F238E27FC236}">
                <a16:creationId xmlns:a16="http://schemas.microsoft.com/office/drawing/2014/main" id="{85823075-4E74-3118-23DD-A6AD6025E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623B778-5EF6-48DC-A837-513706EF0A88}" type="slidenum">
              <a:rPr lang="en-US" altLang="en-US" sz="1200"/>
              <a:pPr>
                <a:spcBef>
                  <a:spcPct val="0"/>
                </a:spcBef>
              </a:pPr>
              <a:t>14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>
            <a:extLst>
              <a:ext uri="{FF2B5EF4-FFF2-40B4-BE49-F238E27FC236}">
                <a16:creationId xmlns:a16="http://schemas.microsoft.com/office/drawing/2014/main" id="{8115A8F7-DEB6-5E89-0B1C-C9450481ED4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>
            <a:extLst>
              <a:ext uri="{FF2B5EF4-FFF2-40B4-BE49-F238E27FC236}">
                <a16:creationId xmlns:a16="http://schemas.microsoft.com/office/drawing/2014/main" id="{9A9D44C7-0C5C-D209-6C96-15D7953F4E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0180" name="Slide Number Placeholder 3">
            <a:extLst>
              <a:ext uri="{FF2B5EF4-FFF2-40B4-BE49-F238E27FC236}">
                <a16:creationId xmlns:a16="http://schemas.microsoft.com/office/drawing/2014/main" id="{DD22568B-644B-D049-74BB-33CF1AAD38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7987AF1-B245-4E87-8435-E841042D32E3}" type="slidenum">
              <a:rPr lang="en-US" altLang="en-US" sz="1200"/>
              <a:pPr>
                <a:spcBef>
                  <a:spcPct val="0"/>
                </a:spcBef>
              </a:pPr>
              <a:t>15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>
            <a:extLst>
              <a:ext uri="{FF2B5EF4-FFF2-40B4-BE49-F238E27FC236}">
                <a16:creationId xmlns:a16="http://schemas.microsoft.com/office/drawing/2014/main" id="{196659F7-385F-3906-B9A0-6F9532E65F2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>
            <a:extLst>
              <a:ext uri="{FF2B5EF4-FFF2-40B4-BE49-F238E27FC236}">
                <a16:creationId xmlns:a16="http://schemas.microsoft.com/office/drawing/2014/main" id="{C1508121-1DBF-A7EA-4463-57D8A0B9D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4276" name="Slide Number Placeholder 3">
            <a:extLst>
              <a:ext uri="{FF2B5EF4-FFF2-40B4-BE49-F238E27FC236}">
                <a16:creationId xmlns:a16="http://schemas.microsoft.com/office/drawing/2014/main" id="{954A427A-26E5-9CAB-5B2C-AE8FE7641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B121A59-77BC-4606-ADFA-843B4991F75D}" type="slidenum">
              <a:rPr lang="en-US" altLang="en-US" sz="1200"/>
              <a:pPr>
                <a:spcBef>
                  <a:spcPct val="0"/>
                </a:spcBef>
              </a:pPr>
              <a:t>16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>
            <a:extLst>
              <a:ext uri="{FF2B5EF4-FFF2-40B4-BE49-F238E27FC236}">
                <a16:creationId xmlns:a16="http://schemas.microsoft.com/office/drawing/2014/main" id="{D7A2AF99-A77F-EBA1-3511-A0142363AD5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>
            <a:extLst>
              <a:ext uri="{FF2B5EF4-FFF2-40B4-BE49-F238E27FC236}">
                <a16:creationId xmlns:a16="http://schemas.microsoft.com/office/drawing/2014/main" id="{37A4B484-6BBA-5932-1DD0-87F4654968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6324" name="Slide Number Placeholder 3">
            <a:extLst>
              <a:ext uri="{FF2B5EF4-FFF2-40B4-BE49-F238E27FC236}">
                <a16:creationId xmlns:a16="http://schemas.microsoft.com/office/drawing/2014/main" id="{34F733C6-0C3E-BCA9-7341-AFB1921F4D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D6E42F7-51C4-4E46-B206-CB9897C898FC}" type="slidenum">
              <a:rPr lang="en-US" altLang="en-US" sz="1200"/>
              <a:pPr>
                <a:spcBef>
                  <a:spcPct val="0"/>
                </a:spcBef>
              </a:pPr>
              <a:t>17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>
            <a:extLst>
              <a:ext uri="{FF2B5EF4-FFF2-40B4-BE49-F238E27FC236}">
                <a16:creationId xmlns:a16="http://schemas.microsoft.com/office/drawing/2014/main" id="{51980762-0F83-6F3E-EC58-6075B6A7E1D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>
            <a:extLst>
              <a:ext uri="{FF2B5EF4-FFF2-40B4-BE49-F238E27FC236}">
                <a16:creationId xmlns:a16="http://schemas.microsoft.com/office/drawing/2014/main" id="{4EEF45AD-4941-C7CF-E114-C60DF0EFAF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0420" name="Slide Number Placeholder 3">
            <a:extLst>
              <a:ext uri="{FF2B5EF4-FFF2-40B4-BE49-F238E27FC236}">
                <a16:creationId xmlns:a16="http://schemas.microsoft.com/office/drawing/2014/main" id="{60B33222-42F8-B80F-E5A8-7E5DD3FAEB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31FBB60-1695-4096-94F4-4CE253922461}" type="slidenum">
              <a:rPr lang="en-US" altLang="en-US" sz="1200"/>
              <a:pPr>
                <a:spcBef>
                  <a:spcPct val="0"/>
                </a:spcBef>
              </a:pPr>
              <a:t>18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>
            <a:extLst>
              <a:ext uri="{FF2B5EF4-FFF2-40B4-BE49-F238E27FC236}">
                <a16:creationId xmlns:a16="http://schemas.microsoft.com/office/drawing/2014/main" id="{89CF0816-733D-6D39-AE98-FB9FBA5155A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>
            <a:extLst>
              <a:ext uri="{FF2B5EF4-FFF2-40B4-BE49-F238E27FC236}">
                <a16:creationId xmlns:a16="http://schemas.microsoft.com/office/drawing/2014/main" id="{A159AEDF-DBC3-88C4-A976-35013FD8FF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4516" name="Slide Number Placeholder 3">
            <a:extLst>
              <a:ext uri="{FF2B5EF4-FFF2-40B4-BE49-F238E27FC236}">
                <a16:creationId xmlns:a16="http://schemas.microsoft.com/office/drawing/2014/main" id="{E6D645EA-038B-7F46-23F9-D926F674E3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F7D16E0-F2C3-4D00-88FA-FD2D482831BC}" type="slidenum">
              <a:rPr lang="en-US" altLang="en-US" sz="1200"/>
              <a:pPr>
                <a:spcBef>
                  <a:spcPct val="0"/>
                </a:spcBef>
              </a:pPr>
              <a:t>19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>
            <a:extLst>
              <a:ext uri="{FF2B5EF4-FFF2-40B4-BE49-F238E27FC236}">
                <a16:creationId xmlns:a16="http://schemas.microsoft.com/office/drawing/2014/main" id="{51C9DF57-7554-0AF4-53D3-0FEA2686D85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>
            <a:extLst>
              <a:ext uri="{FF2B5EF4-FFF2-40B4-BE49-F238E27FC236}">
                <a16:creationId xmlns:a16="http://schemas.microsoft.com/office/drawing/2014/main" id="{12CC14D7-7381-2809-1FF7-9B97948BA1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	</a:t>
            </a:r>
          </a:p>
        </p:txBody>
      </p:sp>
      <p:sp>
        <p:nvSpPr>
          <p:cNvPr id="66564" name="Slide Number Placeholder 3">
            <a:extLst>
              <a:ext uri="{FF2B5EF4-FFF2-40B4-BE49-F238E27FC236}">
                <a16:creationId xmlns:a16="http://schemas.microsoft.com/office/drawing/2014/main" id="{E80D69A6-39AC-8F46-FA21-77489861AD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B7C1431-4506-4235-9B44-C1321A062230}" type="slidenum">
              <a:rPr lang="en-US" altLang="en-US" sz="1200"/>
              <a:pPr>
                <a:spcBef>
                  <a:spcPct val="0"/>
                </a:spcBef>
              </a:pPr>
              <a:t>20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947E642C-2047-A01B-ACB5-F9D56A2D19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07658299-E47C-926D-07DD-8F9A858AC5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>
            <a:extLst>
              <a:ext uri="{FF2B5EF4-FFF2-40B4-BE49-F238E27FC236}">
                <a16:creationId xmlns:a16="http://schemas.microsoft.com/office/drawing/2014/main" id="{10712978-311B-4E3D-B318-04E931EAD10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>
            <a:extLst>
              <a:ext uri="{FF2B5EF4-FFF2-40B4-BE49-F238E27FC236}">
                <a16:creationId xmlns:a16="http://schemas.microsoft.com/office/drawing/2014/main" id="{D53652CA-41EE-DF10-119F-BD409ACB7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0660" name="Slide Number Placeholder 3">
            <a:extLst>
              <a:ext uri="{FF2B5EF4-FFF2-40B4-BE49-F238E27FC236}">
                <a16:creationId xmlns:a16="http://schemas.microsoft.com/office/drawing/2014/main" id="{9091420F-B3A0-E445-7CB2-4C3373D8F0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ACDC4066-6A48-4606-B44B-3B45E9037B61}" type="slidenum">
              <a:rPr lang="en-US" altLang="en-US"/>
              <a:pPr/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941BDE4F-60C3-2807-5F4D-4E7AFB22439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2F9092E8-5E95-8830-0D48-AE205CC422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948EDA43-176D-A1FE-9012-1B46CA14B2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2D678BBD-32F5-4350-9B9C-3FDDB48181DC}" type="slidenum">
              <a:rPr lang="en-US" altLang="en-US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58024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1EB483B0-44DF-9F74-8952-04414A2DC2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47F1798D-A7E5-3CF2-2A93-A3E11F40AE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2E945368-9427-D177-CC83-8E7FBBDA30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8C9C9156-4FBF-0192-1B62-6CD0250A1F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>
            <a:extLst>
              <a:ext uri="{FF2B5EF4-FFF2-40B4-BE49-F238E27FC236}">
                <a16:creationId xmlns:a16="http://schemas.microsoft.com/office/drawing/2014/main" id="{60242502-3BC5-81BD-B62C-14E3423C891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>
            <a:extLst>
              <a:ext uri="{FF2B5EF4-FFF2-40B4-BE49-F238E27FC236}">
                <a16:creationId xmlns:a16="http://schemas.microsoft.com/office/drawing/2014/main" id="{790494D3-2D9B-DCFA-4207-3273B47F8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8852" name="Slide Number Placeholder 3">
            <a:extLst>
              <a:ext uri="{FF2B5EF4-FFF2-40B4-BE49-F238E27FC236}">
                <a16:creationId xmlns:a16="http://schemas.microsoft.com/office/drawing/2014/main" id="{839B0341-AB32-4A24-BE02-F63D03B7B3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F6E3F758-7626-431B-A384-3B5A8428B1BC}" type="slidenum">
              <a:rPr lang="en-US" altLang="en-US"/>
              <a:pPr/>
              <a:t>26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256EFC20-4640-ED34-3B1B-1766F38B20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652B015-0C51-4987-9343-BAD5AA2C66BA}" type="slidenum">
              <a:rPr lang="en-US" altLang="en-US" sz="1200"/>
              <a:pPr>
                <a:spcBef>
                  <a:spcPct val="0"/>
                </a:spcBef>
              </a:pPr>
              <a:t>27</a:t>
            </a:fld>
            <a:endParaRPr lang="en-US" altLang="en-US" sz="1200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F7722974-7D6C-128F-0195-87C4F6AFFC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8EF17500-2DBD-3963-615A-3A9059DE24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>
            <a:extLst>
              <a:ext uri="{FF2B5EF4-FFF2-40B4-BE49-F238E27FC236}">
                <a16:creationId xmlns:a16="http://schemas.microsoft.com/office/drawing/2014/main" id="{FCFF12C8-CBDC-2037-92DA-759D1A92F2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>
            <a:extLst>
              <a:ext uri="{FF2B5EF4-FFF2-40B4-BE49-F238E27FC236}">
                <a16:creationId xmlns:a16="http://schemas.microsoft.com/office/drawing/2014/main" id="{C836FC47-BAE8-DD5F-3522-43C7E0A728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4996" name="Slide Number Placeholder 3">
            <a:extLst>
              <a:ext uri="{FF2B5EF4-FFF2-40B4-BE49-F238E27FC236}">
                <a16:creationId xmlns:a16="http://schemas.microsoft.com/office/drawing/2014/main" id="{2B740976-F6A1-9A87-67F7-F50708E5B8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BF31DEA-067D-4099-9D00-7E6289DC8F1D}" type="slidenum">
              <a:rPr lang="en-US" altLang="en-US" sz="1200"/>
              <a:pPr>
                <a:spcBef>
                  <a:spcPct val="0"/>
                </a:spcBef>
              </a:pPr>
              <a:t>28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>
            <a:extLst>
              <a:ext uri="{FF2B5EF4-FFF2-40B4-BE49-F238E27FC236}">
                <a16:creationId xmlns:a16="http://schemas.microsoft.com/office/drawing/2014/main" id="{658CE269-BDEA-3D59-946F-93D5CFA38AB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>
            <a:extLst>
              <a:ext uri="{FF2B5EF4-FFF2-40B4-BE49-F238E27FC236}">
                <a16:creationId xmlns:a16="http://schemas.microsoft.com/office/drawing/2014/main" id="{F1EB0A6C-76E5-37A4-D02C-544FE5AEA2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7044" name="Slide Number Placeholder 3">
            <a:extLst>
              <a:ext uri="{FF2B5EF4-FFF2-40B4-BE49-F238E27FC236}">
                <a16:creationId xmlns:a16="http://schemas.microsoft.com/office/drawing/2014/main" id="{1638078D-1E7C-284C-B8BA-FC9D74D7F7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22885730-D621-450F-A228-EB63B38B0A18}" type="slidenum">
              <a:rPr lang="en-US" altLang="en-US"/>
              <a:pPr/>
              <a:t>29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>
            <a:extLst>
              <a:ext uri="{FF2B5EF4-FFF2-40B4-BE49-F238E27FC236}">
                <a16:creationId xmlns:a16="http://schemas.microsoft.com/office/drawing/2014/main" id="{46426D78-6EC2-5B07-1160-DC5B0FDBD3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>
            <a:extLst>
              <a:ext uri="{FF2B5EF4-FFF2-40B4-BE49-F238E27FC236}">
                <a16:creationId xmlns:a16="http://schemas.microsoft.com/office/drawing/2014/main" id="{7974643B-E292-5FEB-D673-64AE858CD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9092" name="Slide Number Placeholder 3">
            <a:extLst>
              <a:ext uri="{FF2B5EF4-FFF2-40B4-BE49-F238E27FC236}">
                <a16:creationId xmlns:a16="http://schemas.microsoft.com/office/drawing/2014/main" id="{DF36CDFE-2D15-21BB-B423-CC472A9B7F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DC6B31-8BE7-4812-A052-965507021ED5}" type="slidenum">
              <a:rPr lang="en-US" altLang="en-US" sz="1200"/>
              <a:pPr>
                <a:spcBef>
                  <a:spcPct val="0"/>
                </a:spcBef>
              </a:pPr>
              <a:t>30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>
            <a:extLst>
              <a:ext uri="{FF2B5EF4-FFF2-40B4-BE49-F238E27FC236}">
                <a16:creationId xmlns:a16="http://schemas.microsoft.com/office/drawing/2014/main" id="{31C444B2-AE71-038E-7DB8-2D541A969E7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>
            <a:extLst>
              <a:ext uri="{FF2B5EF4-FFF2-40B4-BE49-F238E27FC236}">
                <a16:creationId xmlns:a16="http://schemas.microsoft.com/office/drawing/2014/main" id="{B8239A31-F6CE-EFEC-76B4-2FB1918B07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91140" name="Slide Number Placeholder 3">
            <a:extLst>
              <a:ext uri="{FF2B5EF4-FFF2-40B4-BE49-F238E27FC236}">
                <a16:creationId xmlns:a16="http://schemas.microsoft.com/office/drawing/2014/main" id="{52E2A0D8-D5DE-8185-3848-659293BF52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BB6FE2A-B2CF-45DA-921F-96EC299383EC}" type="slidenum">
              <a:rPr lang="en-US" altLang="en-US" sz="1200"/>
              <a:pPr>
                <a:spcBef>
                  <a:spcPct val="0"/>
                </a:spcBef>
              </a:pPr>
              <a:t>31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>
            <a:extLst>
              <a:ext uri="{FF2B5EF4-FFF2-40B4-BE49-F238E27FC236}">
                <a16:creationId xmlns:a16="http://schemas.microsoft.com/office/drawing/2014/main" id="{66EED8AD-2CB7-7020-9DE2-4C23AEBFE3D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>
            <a:extLst>
              <a:ext uri="{FF2B5EF4-FFF2-40B4-BE49-F238E27FC236}">
                <a16:creationId xmlns:a16="http://schemas.microsoft.com/office/drawing/2014/main" id="{65FE0BD9-6C73-1631-568E-04997D3A09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5236" name="Slide Number Placeholder 3">
            <a:extLst>
              <a:ext uri="{FF2B5EF4-FFF2-40B4-BE49-F238E27FC236}">
                <a16:creationId xmlns:a16="http://schemas.microsoft.com/office/drawing/2014/main" id="{B3E4F038-AC8A-D108-82AC-58EFB8A9C5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1F4120AD-F029-48F9-99DD-3526AFB991A0}" type="slidenum">
              <a:rPr lang="en-US" altLang="en-US"/>
              <a:pPr/>
              <a:t>32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>
            <a:extLst>
              <a:ext uri="{FF2B5EF4-FFF2-40B4-BE49-F238E27FC236}">
                <a16:creationId xmlns:a16="http://schemas.microsoft.com/office/drawing/2014/main" id="{66EED8AD-2CB7-7020-9DE2-4C23AEBFE3D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>
            <a:extLst>
              <a:ext uri="{FF2B5EF4-FFF2-40B4-BE49-F238E27FC236}">
                <a16:creationId xmlns:a16="http://schemas.microsoft.com/office/drawing/2014/main" id="{65FE0BD9-6C73-1631-568E-04997D3A09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5236" name="Slide Number Placeholder 3">
            <a:extLst>
              <a:ext uri="{FF2B5EF4-FFF2-40B4-BE49-F238E27FC236}">
                <a16:creationId xmlns:a16="http://schemas.microsoft.com/office/drawing/2014/main" id="{B3E4F038-AC8A-D108-82AC-58EFB8A9C5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1F4120AD-F029-48F9-99DD-3526AFB991A0}" type="slidenum">
              <a:rPr lang="en-US" altLang="en-US"/>
              <a:pPr/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81529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>
            <a:extLst>
              <a:ext uri="{FF2B5EF4-FFF2-40B4-BE49-F238E27FC236}">
                <a16:creationId xmlns:a16="http://schemas.microsoft.com/office/drawing/2014/main" id="{EA5296C0-D423-2EE8-632B-8FA7BA7CABB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>
            <a:extLst>
              <a:ext uri="{FF2B5EF4-FFF2-40B4-BE49-F238E27FC236}">
                <a16:creationId xmlns:a16="http://schemas.microsoft.com/office/drawing/2014/main" id="{AE035F9E-16F0-13B1-6CA6-6EA295F0A7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7284" name="Slide Number Placeholder 3">
            <a:extLst>
              <a:ext uri="{FF2B5EF4-FFF2-40B4-BE49-F238E27FC236}">
                <a16:creationId xmlns:a16="http://schemas.microsoft.com/office/drawing/2014/main" id="{1AEF7938-4931-A534-A4E2-612B0EEFC7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6641855-9152-436E-9456-0B936A2AB3DA}" type="slidenum">
              <a:rPr lang="en-US" altLang="en-US" sz="1200"/>
              <a:pPr>
                <a:spcBef>
                  <a:spcPct val="0"/>
                </a:spcBef>
              </a:pPr>
              <a:t>34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>
            <a:extLst>
              <a:ext uri="{FF2B5EF4-FFF2-40B4-BE49-F238E27FC236}">
                <a16:creationId xmlns:a16="http://schemas.microsoft.com/office/drawing/2014/main" id="{2B2015B3-4187-677A-8AF4-9B12F49182B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>
            <a:extLst>
              <a:ext uri="{FF2B5EF4-FFF2-40B4-BE49-F238E27FC236}">
                <a16:creationId xmlns:a16="http://schemas.microsoft.com/office/drawing/2014/main" id="{C776B565-B2CD-72EB-B3DE-16D2C3A33F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9332" name="Slide Number Placeholder 3">
            <a:extLst>
              <a:ext uri="{FF2B5EF4-FFF2-40B4-BE49-F238E27FC236}">
                <a16:creationId xmlns:a16="http://schemas.microsoft.com/office/drawing/2014/main" id="{CD131DE6-C3DD-214D-F870-52CFDA96AC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3E2574AA-F3D8-4099-BB01-19412CA7B5D3}" type="slidenum">
              <a:rPr lang="en-US" altLang="en-US"/>
              <a:pPr/>
              <a:t>35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DF359887-B6C1-29E1-6D04-816C13CF81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4D0516BB-46D7-9C8D-1029-051F0DD3F4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2E1FE837-FCD3-EE1A-BAF8-D2E049D69B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947B0D1-9C0B-4961-81C6-9F04F06B10CB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F2F49E71-0B85-1F28-B50B-51CD3CBC89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1D5E95DD-6192-0383-57B5-4703A2CE53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3577C7D5-E289-6D61-A359-87FAD70A43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5059F5D9-905C-643B-A599-01285AECB3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>
            <a:extLst>
              <a:ext uri="{FF2B5EF4-FFF2-40B4-BE49-F238E27FC236}">
                <a16:creationId xmlns:a16="http://schemas.microsoft.com/office/drawing/2014/main" id="{6D2FB92E-6B8F-0173-442D-F7AE85DAF3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F9E5E63-D70E-4B0A-AB0F-FD447988230E}" type="slidenum">
              <a:rPr lang="en-US" altLang="en-US" sz="1200"/>
              <a:pPr>
                <a:spcBef>
                  <a:spcPct val="0"/>
                </a:spcBef>
              </a:pPr>
              <a:t>39</a:t>
            </a:fld>
            <a:endParaRPr lang="en-US" altLang="en-US" sz="1200"/>
          </a:p>
        </p:txBody>
      </p:sp>
      <p:sp>
        <p:nvSpPr>
          <p:cNvPr id="105475" name="Rectangle 2">
            <a:extLst>
              <a:ext uri="{FF2B5EF4-FFF2-40B4-BE49-F238E27FC236}">
                <a16:creationId xmlns:a16="http://schemas.microsoft.com/office/drawing/2014/main" id="{59108933-8616-270B-A52C-C3FF5CDE40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>
            <a:extLst>
              <a:ext uri="{FF2B5EF4-FFF2-40B4-BE49-F238E27FC236}">
                <a16:creationId xmlns:a16="http://schemas.microsoft.com/office/drawing/2014/main" id="{726059DE-B1C1-E463-FB24-F7BBBB9DD5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>
            <a:extLst>
              <a:ext uri="{FF2B5EF4-FFF2-40B4-BE49-F238E27FC236}">
                <a16:creationId xmlns:a16="http://schemas.microsoft.com/office/drawing/2014/main" id="{09943239-678B-A3D1-657D-0D5698BF482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es Placeholder 2">
            <a:extLst>
              <a:ext uri="{FF2B5EF4-FFF2-40B4-BE49-F238E27FC236}">
                <a16:creationId xmlns:a16="http://schemas.microsoft.com/office/drawing/2014/main" id="{F4783241-7799-31AC-E741-A76E3E2CDB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7524" name="Slide Number Placeholder 3">
            <a:extLst>
              <a:ext uri="{FF2B5EF4-FFF2-40B4-BE49-F238E27FC236}">
                <a16:creationId xmlns:a16="http://schemas.microsoft.com/office/drawing/2014/main" id="{DD76915F-C42C-5066-A345-47DB0185AC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2A15A139-FBB6-49D5-80AC-F134B4D39906}" type="slidenum">
              <a:rPr lang="en-US" altLang="en-US"/>
              <a:pPr/>
              <a:t>40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>
            <a:extLst>
              <a:ext uri="{FF2B5EF4-FFF2-40B4-BE49-F238E27FC236}">
                <a16:creationId xmlns:a16="http://schemas.microsoft.com/office/drawing/2014/main" id="{52D9F091-F2B5-ACA5-013B-63E1A5C57B1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>
            <a:extLst>
              <a:ext uri="{FF2B5EF4-FFF2-40B4-BE49-F238E27FC236}">
                <a16:creationId xmlns:a16="http://schemas.microsoft.com/office/drawing/2014/main" id="{AF952B93-6DDE-441E-937E-B33CAC99CC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9572" name="Slide Number Placeholder 3">
            <a:extLst>
              <a:ext uri="{FF2B5EF4-FFF2-40B4-BE49-F238E27FC236}">
                <a16:creationId xmlns:a16="http://schemas.microsoft.com/office/drawing/2014/main" id="{C534E3A4-AB6D-84B6-D6D0-36851DCC31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27168DE6-E29F-4E14-99D1-FDDC24B9DEAA}" type="slidenum">
              <a:rPr lang="en-US" altLang="en-US"/>
              <a:pPr/>
              <a:t>41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C931F81D-CB51-7EC7-C5AC-5C0CFFC8C3F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A4864854-40E1-1679-9D8D-39615CA0CB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6084" name="Slide Number Placeholder 3">
            <a:extLst>
              <a:ext uri="{FF2B5EF4-FFF2-40B4-BE49-F238E27FC236}">
                <a16:creationId xmlns:a16="http://schemas.microsoft.com/office/drawing/2014/main" id="{AC1B5C0D-0A82-0C6D-55E3-3C608E719F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CE1F47-6FA8-4C4E-801B-E0B48743852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>
            <a:extLst>
              <a:ext uri="{FF2B5EF4-FFF2-40B4-BE49-F238E27FC236}">
                <a16:creationId xmlns:a16="http://schemas.microsoft.com/office/drawing/2014/main" id="{AF4FE58D-8530-F190-168F-3A68D47395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>
            <a:extLst>
              <a:ext uri="{FF2B5EF4-FFF2-40B4-BE49-F238E27FC236}">
                <a16:creationId xmlns:a16="http://schemas.microsoft.com/office/drawing/2014/main" id="{8CD2F5B6-4196-0590-AA29-46B6479F54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>
            <a:extLst>
              <a:ext uri="{FF2B5EF4-FFF2-40B4-BE49-F238E27FC236}">
                <a16:creationId xmlns:a16="http://schemas.microsoft.com/office/drawing/2014/main" id="{11ADA9F2-7EE4-7EFE-008D-8B574AFCC98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5715" name="Notes Placeholder 2">
            <a:extLst>
              <a:ext uri="{FF2B5EF4-FFF2-40B4-BE49-F238E27FC236}">
                <a16:creationId xmlns:a16="http://schemas.microsoft.com/office/drawing/2014/main" id="{71561F0E-0AD4-8B3F-F3E3-1C5B2D1C02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5716" name="Slide Number Placeholder 3">
            <a:extLst>
              <a:ext uri="{FF2B5EF4-FFF2-40B4-BE49-F238E27FC236}">
                <a16:creationId xmlns:a16="http://schemas.microsoft.com/office/drawing/2014/main" id="{C3CBF5E3-42E2-FA4C-4591-61BDEB9911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E0EE676-CAD9-4D95-AA7B-9761B7E3EC7B}" type="slidenum">
              <a:rPr lang="en-US" altLang="en-US" sz="1200"/>
              <a:pPr>
                <a:spcBef>
                  <a:spcPct val="0"/>
                </a:spcBef>
              </a:pPr>
              <a:t>44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>
            <a:extLst>
              <a:ext uri="{FF2B5EF4-FFF2-40B4-BE49-F238E27FC236}">
                <a16:creationId xmlns:a16="http://schemas.microsoft.com/office/drawing/2014/main" id="{C4FDFE37-16B7-B1A4-E50C-5CB1333F222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>
            <a:extLst>
              <a:ext uri="{FF2B5EF4-FFF2-40B4-BE49-F238E27FC236}">
                <a16:creationId xmlns:a16="http://schemas.microsoft.com/office/drawing/2014/main" id="{E50C81E9-C241-46DD-286F-9674C64E52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0660" name="Slide Number Placeholder 3">
            <a:extLst>
              <a:ext uri="{FF2B5EF4-FFF2-40B4-BE49-F238E27FC236}">
                <a16:creationId xmlns:a16="http://schemas.microsoft.com/office/drawing/2014/main" id="{6F945C9A-0B7B-9DB5-A546-4FBE30A5B8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604FFD-77D9-459E-908F-942DB09BA8A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482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491298"/>
            <a:ext cx="6217920" cy="1029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7280" y="2720340"/>
            <a:ext cx="5120640" cy="1226820"/>
          </a:xfrm>
        </p:spPr>
        <p:txBody>
          <a:bodyPr/>
          <a:lstStyle>
            <a:lvl1pPr marL="0" indent="0" algn="ctr">
              <a:buNone/>
              <a:defRPr/>
            </a:lvl1pPr>
            <a:lvl2pPr marL="346054" indent="0" algn="ctr">
              <a:buNone/>
              <a:defRPr/>
            </a:lvl2pPr>
            <a:lvl3pPr marL="692108" indent="0" algn="ctr">
              <a:buNone/>
              <a:defRPr/>
            </a:lvl3pPr>
            <a:lvl4pPr marL="1038163" indent="0" algn="ctr">
              <a:buNone/>
              <a:defRPr/>
            </a:lvl4pPr>
            <a:lvl5pPr marL="1384217" indent="0" algn="ctr">
              <a:buNone/>
              <a:defRPr/>
            </a:lvl5pPr>
            <a:lvl6pPr marL="1730271" indent="0" algn="ctr">
              <a:buNone/>
              <a:defRPr/>
            </a:lvl6pPr>
            <a:lvl7pPr marL="2076325" indent="0" algn="ctr">
              <a:buNone/>
              <a:defRPr/>
            </a:lvl7pPr>
            <a:lvl8pPr marL="2422380" indent="0" algn="ctr">
              <a:buNone/>
              <a:defRPr/>
            </a:lvl8pPr>
            <a:lvl9pPr marL="2768433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8106F3E-DEC6-EB3C-3A0A-90895B50E0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9419508-AE8C-9098-8468-E8C04C5DFC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A29ECED-0E54-5C73-525E-CA0961ABC4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C11B-B610-4E3B-8565-61CB8775B5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2456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5A92ED9-DEC1-409E-7082-71C685EC5A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A0372B-FD6D-7BE0-34EF-F2E2B63FEA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7A66217-853B-DCC7-C23C-1086649D61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E94CEB-1741-4EAC-9D07-FB144104FC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5782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0" y="3084831"/>
            <a:ext cx="6217920" cy="953453"/>
          </a:xfrm>
        </p:spPr>
        <p:txBody>
          <a:bodyPr anchor="t"/>
          <a:lstStyle>
            <a:lvl1pPr algn="l">
              <a:defRPr sz="31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0" y="2034699"/>
            <a:ext cx="6217920" cy="1050131"/>
          </a:xfrm>
        </p:spPr>
        <p:txBody>
          <a:bodyPr anchor="b"/>
          <a:lstStyle>
            <a:lvl1pPr marL="0" indent="0">
              <a:buNone/>
              <a:defRPr sz="1500"/>
            </a:lvl1pPr>
            <a:lvl2pPr marL="346054" indent="0">
              <a:buNone/>
              <a:defRPr sz="1400"/>
            </a:lvl2pPr>
            <a:lvl3pPr marL="692108" indent="0">
              <a:buNone/>
              <a:defRPr sz="1200"/>
            </a:lvl3pPr>
            <a:lvl4pPr marL="1038163" indent="0">
              <a:buNone/>
              <a:defRPr sz="1100"/>
            </a:lvl4pPr>
            <a:lvl5pPr marL="1384217" indent="0">
              <a:buNone/>
              <a:defRPr sz="1100"/>
            </a:lvl5pPr>
            <a:lvl6pPr marL="1730271" indent="0">
              <a:buNone/>
              <a:defRPr sz="1100"/>
            </a:lvl6pPr>
            <a:lvl7pPr marL="2076325" indent="0">
              <a:buNone/>
              <a:defRPr sz="1100"/>
            </a:lvl7pPr>
            <a:lvl8pPr marL="2422380" indent="0">
              <a:buNone/>
              <a:defRPr sz="1100"/>
            </a:lvl8pPr>
            <a:lvl9pPr marL="2768433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DACCBD1-C26D-F8FA-5C80-87305333E3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82CFD87-5C04-2ED1-EA8F-837BB7374B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6E51440-48E8-7B13-74E3-00534CEBE8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427958-E25E-4165-82C7-760D21E305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3193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720" y="800102"/>
            <a:ext cx="3230880" cy="316817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79520" y="800102"/>
            <a:ext cx="3230880" cy="316817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DA8D18-DE01-6064-A3CE-6647284776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7EF61-78D6-3465-0864-42CE739FE0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5529A3-B81B-8C29-2A1B-F566FED573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20D9B2-BC11-4F94-A353-30496D8752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6056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192246"/>
            <a:ext cx="6583680" cy="8001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1" y="1074579"/>
            <a:ext cx="3232151" cy="4478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6054" indent="0">
              <a:buNone/>
              <a:defRPr sz="1500" b="1"/>
            </a:lvl2pPr>
            <a:lvl3pPr marL="692108" indent="0">
              <a:buNone/>
              <a:defRPr sz="1400" b="1"/>
            </a:lvl3pPr>
            <a:lvl4pPr marL="1038163" indent="0">
              <a:buNone/>
              <a:defRPr sz="1200" b="1"/>
            </a:lvl4pPr>
            <a:lvl5pPr marL="1384217" indent="0">
              <a:buNone/>
              <a:defRPr sz="1200" b="1"/>
            </a:lvl5pPr>
            <a:lvl6pPr marL="1730271" indent="0">
              <a:buNone/>
              <a:defRPr sz="1200" b="1"/>
            </a:lvl6pPr>
            <a:lvl7pPr marL="2076325" indent="0">
              <a:buNone/>
              <a:defRPr sz="1200" b="1"/>
            </a:lvl7pPr>
            <a:lvl8pPr marL="2422380" indent="0">
              <a:buNone/>
              <a:defRPr sz="1200" b="1"/>
            </a:lvl8pPr>
            <a:lvl9pPr marL="2768433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761" y="1522413"/>
            <a:ext cx="3232151" cy="276590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16022" y="1074579"/>
            <a:ext cx="3233420" cy="4478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6054" indent="0">
              <a:buNone/>
              <a:defRPr sz="1500" b="1"/>
            </a:lvl2pPr>
            <a:lvl3pPr marL="692108" indent="0">
              <a:buNone/>
              <a:defRPr sz="1400" b="1"/>
            </a:lvl3pPr>
            <a:lvl4pPr marL="1038163" indent="0">
              <a:buNone/>
              <a:defRPr sz="1200" b="1"/>
            </a:lvl4pPr>
            <a:lvl5pPr marL="1384217" indent="0">
              <a:buNone/>
              <a:defRPr sz="1200" b="1"/>
            </a:lvl5pPr>
            <a:lvl6pPr marL="1730271" indent="0">
              <a:buNone/>
              <a:defRPr sz="1200" b="1"/>
            </a:lvl6pPr>
            <a:lvl7pPr marL="2076325" indent="0">
              <a:buNone/>
              <a:defRPr sz="1200" b="1"/>
            </a:lvl7pPr>
            <a:lvl8pPr marL="2422380" indent="0">
              <a:buNone/>
              <a:defRPr sz="1200" b="1"/>
            </a:lvl8pPr>
            <a:lvl9pPr marL="2768433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16022" y="1522413"/>
            <a:ext cx="3233420" cy="276590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61D073A-EC0F-52D5-D0E7-8823229436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801D7E9-F575-7784-C89B-C9BA040DEC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D0C0335-876C-54C8-59C8-BCB4914C8D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BCFBBD-C8A9-4DAC-BE70-24AD5CDFFC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2846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0531ADD-7BBC-8981-7389-55B133CBDC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C37EF77-8E57-6B33-4DBF-9B5FBA1C9B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8DBE2B2-AB68-FE6E-6709-66F54A6857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33C24C-FA29-495A-9329-8D27B8300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0078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9347527-5BFF-939E-1FA7-6B1276061D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8DE5706-0449-57E8-E111-0D012C9AA6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EEEFE6D-3A34-9212-E9B6-1BAF5BCE16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147C55-21D4-4774-A976-366696AEBB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8380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2" y="191135"/>
            <a:ext cx="2406650" cy="813435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0040" y="191135"/>
            <a:ext cx="4089400" cy="409717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2" y="1004570"/>
            <a:ext cx="2406650" cy="3283744"/>
          </a:xfrm>
        </p:spPr>
        <p:txBody>
          <a:bodyPr/>
          <a:lstStyle>
            <a:lvl1pPr marL="0" indent="0">
              <a:buNone/>
              <a:defRPr sz="1100"/>
            </a:lvl1pPr>
            <a:lvl2pPr marL="346054" indent="0">
              <a:buNone/>
              <a:defRPr sz="900"/>
            </a:lvl2pPr>
            <a:lvl3pPr marL="692108" indent="0">
              <a:buNone/>
              <a:defRPr sz="700"/>
            </a:lvl3pPr>
            <a:lvl4pPr marL="1038163" indent="0">
              <a:buNone/>
              <a:defRPr sz="700"/>
            </a:lvl4pPr>
            <a:lvl5pPr marL="1384217" indent="0">
              <a:buNone/>
              <a:defRPr sz="700"/>
            </a:lvl5pPr>
            <a:lvl6pPr marL="1730271" indent="0">
              <a:buNone/>
              <a:defRPr sz="700"/>
            </a:lvl6pPr>
            <a:lvl7pPr marL="2076325" indent="0">
              <a:buNone/>
              <a:defRPr sz="700"/>
            </a:lvl7pPr>
            <a:lvl8pPr marL="2422380" indent="0">
              <a:buNone/>
              <a:defRPr sz="700"/>
            </a:lvl8pPr>
            <a:lvl9pPr marL="2768433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A6B6F9-4CBB-F599-ACC1-6421615DD6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F4AD8A-7DCE-FFEE-4E83-5431324467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49A139-BE51-B773-2A6C-374EE00F69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FB6482-F7D1-4801-B816-04A9AA11C9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312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9199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6557EA1-597B-0AD5-3E6B-E0F4498FBC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B77800B-35C5-0586-2ACF-858161AD1D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3429352-18CE-491A-3106-A1F3589A2B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7CA98C-BAB6-4BD6-B5FF-224AB4AD3C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7808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49240" y="213362"/>
            <a:ext cx="1661160" cy="375491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5760" y="213362"/>
            <a:ext cx="4861560" cy="375491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8FFE48E-B77F-79C6-8D75-FDA634B180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E1C516B-1A29-A7E4-8EB9-4DC405D4FE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2892F04-8C9C-F01D-ADBD-0990ABA0D8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A5A91A-F632-4C0B-B49A-9BB34F59DF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8234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365760" y="213360"/>
            <a:ext cx="6583680" cy="8001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6720" y="800100"/>
            <a:ext cx="3230880" cy="15301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779520" y="800100"/>
            <a:ext cx="3230880" cy="15301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26720" y="2436971"/>
            <a:ext cx="3230880" cy="1531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79520" y="2436971"/>
            <a:ext cx="3230880" cy="1531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A16DD08-EE2F-7702-B5A7-0E1DB7B57E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AD5E391-EB1C-06A3-783B-46B6CDB072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4771A0B-EB93-93B8-D29F-5290FA54E5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4207EF-8B0E-4498-A725-364FCCA236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8776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213360"/>
            <a:ext cx="6583680" cy="8001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720" y="800102"/>
            <a:ext cx="3230880" cy="31681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779520" y="800100"/>
            <a:ext cx="3230880" cy="15301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779520" y="2436971"/>
            <a:ext cx="3230880" cy="1531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4D00E26E-4DBD-DF87-0A7A-DDEE35E721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3E8294D-516E-9202-8F14-A382048D6A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CDD94468-7030-F1FB-5105-92895E40BB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F69D38-D529-40D9-B018-1B3E4A42B7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1774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59AACBE-46A5-F70E-1C99-CA44DB8856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66713" y="214313"/>
            <a:ext cx="65817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9210" tIns="34605" rIns="69210" bIns="3460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3963558-3422-CC67-AB9A-200F12850B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27038" y="800100"/>
            <a:ext cx="6583362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9210" tIns="34605" rIns="69210" bIns="346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5154914-56ED-8C17-A5F3-8C4A2AC9237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66713" y="4371975"/>
            <a:ext cx="17049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9210" tIns="34605" rIns="69210" bIns="3460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F3E1AB0-83CA-D31E-EEB2-3A13D6AB428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00313" y="4371975"/>
            <a:ext cx="23145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9210" tIns="34605" rIns="69210" bIns="3460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1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BCB7288-694D-3CF8-F734-435AC64641C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243513" y="4371975"/>
            <a:ext cx="17049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9210" tIns="34605" rIns="69210" bIns="3460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/>
            </a:lvl1pPr>
          </a:lstStyle>
          <a:p>
            <a:fld id="{A9D35798-3E30-40B2-83A5-E40DC7F97D9E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1" name="Group 14">
            <a:extLst>
              <a:ext uri="{FF2B5EF4-FFF2-40B4-BE49-F238E27FC236}">
                <a16:creationId xmlns:a16="http://schemas.microsoft.com/office/drawing/2014/main" id="{79A1B8CC-550C-6963-49C3-64453D00032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82563" y="106363"/>
            <a:ext cx="6950075" cy="800100"/>
            <a:chOff x="144" y="96"/>
            <a:chExt cx="5472" cy="720"/>
          </a:xfrm>
        </p:grpSpPr>
        <p:sp>
          <p:nvSpPr>
            <p:cNvPr id="1033" name="Line 8">
              <a:extLst>
                <a:ext uri="{FF2B5EF4-FFF2-40B4-BE49-F238E27FC236}">
                  <a16:creationId xmlns:a16="http://schemas.microsoft.com/office/drawing/2014/main" id="{3B464B07-90E1-C961-115D-E3FD8F3758C5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flipH="1">
              <a:off x="256" y="816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" name="Rectangle 9">
              <a:extLst>
                <a:ext uri="{FF2B5EF4-FFF2-40B4-BE49-F238E27FC236}">
                  <a16:creationId xmlns:a16="http://schemas.microsoft.com/office/drawing/2014/main" id="{DB0D6E48-9C84-F56C-8AC0-1A7829CCB82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472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defRPr/>
              </a:pPr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1035" name="Rectangle 10">
              <a:extLst>
                <a:ext uri="{FF2B5EF4-FFF2-40B4-BE49-F238E27FC236}">
                  <a16:creationId xmlns:a16="http://schemas.microsoft.com/office/drawing/2014/main" id="{84A1ED98-DB0B-C4D2-D9B7-46E4757665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4" y="96"/>
              <a:ext cx="5326" cy="144"/>
            </a:xfrm>
            <a:prstGeom prst="rect">
              <a:avLst/>
            </a:prstGeom>
            <a:solidFill>
              <a:srgbClr val="3399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defRPr/>
              </a:pPr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1036" name="Rectangle 11">
              <a:extLst>
                <a:ext uri="{FF2B5EF4-FFF2-40B4-BE49-F238E27FC236}">
                  <a16:creationId xmlns:a16="http://schemas.microsoft.com/office/drawing/2014/main" id="{E5482FF1-F2E4-E23A-8DA9-F1A910FE1C0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4" y="240"/>
              <a:ext cx="5326" cy="87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defRPr/>
              </a:pPr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1037" name="Rectangle 12">
              <a:extLst>
                <a:ext uri="{FF2B5EF4-FFF2-40B4-BE49-F238E27FC236}">
                  <a16:creationId xmlns:a16="http://schemas.microsoft.com/office/drawing/2014/main" id="{4C9A66AD-1790-1588-8E03-B22015E7254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472" y="242"/>
              <a:ext cx="144" cy="86"/>
            </a:xfrm>
            <a:prstGeom prst="rect">
              <a:avLst/>
            </a:prstGeom>
            <a:solidFill>
              <a:srgbClr val="3399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defRPr/>
              </a:pPr>
              <a:endParaRPr lang="en-US" altLang="en-US">
                <a:latin typeface="Times New Roman" pitchFamily="18" charset="0"/>
              </a:endParaRPr>
            </a:p>
          </p:txBody>
        </p:sp>
      </p:grpSp>
      <p:sp>
        <p:nvSpPr>
          <p:cNvPr id="1032" name="Text Box 20">
            <a:extLst>
              <a:ext uri="{FF2B5EF4-FFF2-40B4-BE49-F238E27FC236}">
                <a16:creationId xmlns:a16="http://schemas.microsoft.com/office/drawing/2014/main" id="{57B863B7-86D9-C585-AD16-751C1252F23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22238" y="71438"/>
            <a:ext cx="1401762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210" tIns="34605" rIns="69210" bIns="3460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en-US" b="1" i="1">
                <a:solidFill>
                  <a:schemeClr val="bg1"/>
                </a:solidFill>
              </a:rPr>
              <a:t>Grass: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59" r:id="rId1"/>
    <p:sldLayoutId id="2147484560" r:id="rId2"/>
    <p:sldLayoutId id="2147484561" r:id="rId3"/>
    <p:sldLayoutId id="2147484562" r:id="rId4"/>
    <p:sldLayoutId id="2147484563" r:id="rId5"/>
    <p:sldLayoutId id="2147484564" r:id="rId6"/>
    <p:sldLayoutId id="2147484565" r:id="rId7"/>
    <p:sldLayoutId id="2147484566" r:id="rId8"/>
    <p:sldLayoutId id="2147484567" r:id="rId9"/>
    <p:sldLayoutId id="2147484568" r:id="rId10"/>
    <p:sldLayoutId id="2147484569" r:id="rId11"/>
    <p:sldLayoutId id="2147484570" r:id="rId12"/>
    <p:sldLayoutId id="2147484571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Arial" charset="0"/>
        </a:defRPr>
      </a:lvl5pPr>
      <a:lvl6pPr marL="346054" algn="l" rtl="0" fontAlgn="base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Arial" charset="0"/>
        </a:defRPr>
      </a:lvl6pPr>
      <a:lvl7pPr marL="692108" algn="l" rtl="0" fontAlgn="base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Arial" charset="0"/>
        </a:defRPr>
      </a:lvl7pPr>
      <a:lvl8pPr marL="1038163" algn="l" rtl="0" fontAlgn="base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Arial" charset="0"/>
        </a:defRPr>
      </a:lvl8pPr>
      <a:lvl9pPr marL="1384217" algn="l" rtl="0" fontAlgn="base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Arial" charset="0"/>
        </a:defRPr>
      </a:lvl9pPr>
    </p:titleStyle>
    <p:bodyStyle>
      <a:lvl1pPr marL="258763" indent="-25876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60388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63600" indent="-17145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209675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557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903298" indent="-173027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49353" indent="-173027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95407" indent="-173027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41461" indent="-173027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9210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6054" algn="l" defTabSz="69210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92108" algn="l" defTabSz="69210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38163" algn="l" defTabSz="69210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84217" algn="l" defTabSz="69210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0271" algn="l" defTabSz="69210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76325" algn="l" defTabSz="69210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22380" algn="l" defTabSz="69210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68433" algn="l" defTabSz="69210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jpg"/><Relationship Id="rId4" Type="http://schemas.openxmlformats.org/officeDocument/2006/relationships/image" Target="../media/image9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jpeg"/><Relationship Id="rId3" Type="http://schemas.openxmlformats.org/officeDocument/2006/relationships/image" Target="../media/image112.png"/><Relationship Id="rId7" Type="http://schemas.openxmlformats.org/officeDocument/2006/relationships/image" Target="../media/image11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jpeg"/><Relationship Id="rId5" Type="http://schemas.openxmlformats.org/officeDocument/2006/relationships/image" Target="../media/image114.jpeg"/><Relationship Id="rId4" Type="http://schemas.openxmlformats.org/officeDocument/2006/relationships/image" Target="../media/image11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4.jpeg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8.jpg"/><Relationship Id="rId5" Type="http://schemas.openxmlformats.org/officeDocument/2006/relationships/image" Target="../media/image137.jpg"/><Relationship Id="rId4" Type="http://schemas.openxmlformats.org/officeDocument/2006/relationships/image" Target="../media/image136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2.jpeg"/><Relationship Id="rId5" Type="http://schemas.openxmlformats.org/officeDocument/2006/relationships/image" Target="../media/image141.jpeg"/><Relationship Id="rId4" Type="http://schemas.openxmlformats.org/officeDocument/2006/relationships/image" Target="../media/image14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5.jpeg"/><Relationship Id="rId4" Type="http://schemas.openxmlformats.org/officeDocument/2006/relationships/image" Target="../media/image14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7" Type="http://schemas.openxmlformats.org/officeDocument/2006/relationships/image" Target="../media/image15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7" Type="http://schemas.openxmlformats.org/officeDocument/2006/relationships/image" Target="../media/image15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9.png"/><Relationship Id="rId5" Type="http://schemas.openxmlformats.org/officeDocument/2006/relationships/image" Target="../media/image158.png"/><Relationship Id="rId4" Type="http://schemas.openxmlformats.org/officeDocument/2006/relationships/image" Target="../media/image15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3.png"/><Relationship Id="rId5" Type="http://schemas.openxmlformats.org/officeDocument/2006/relationships/image" Target="../media/image162.png"/><Relationship Id="rId4" Type="http://schemas.openxmlformats.org/officeDocument/2006/relationships/image" Target="../media/image16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7.png"/><Relationship Id="rId5" Type="http://schemas.openxmlformats.org/officeDocument/2006/relationships/image" Target="../media/image166.jpeg"/><Relationship Id="rId4" Type="http://schemas.openxmlformats.org/officeDocument/2006/relationships/image" Target="../media/image16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7" Type="http://schemas.openxmlformats.org/officeDocument/2006/relationships/image" Target="../media/image17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1.png"/><Relationship Id="rId5" Type="http://schemas.openxmlformats.org/officeDocument/2006/relationships/image" Target="../media/image170.png"/><Relationship Id="rId4" Type="http://schemas.openxmlformats.org/officeDocument/2006/relationships/image" Target="../media/image16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6.png"/><Relationship Id="rId5" Type="http://schemas.openxmlformats.org/officeDocument/2006/relationships/image" Target="../media/image175.jpeg"/><Relationship Id="rId4" Type="http://schemas.openxmlformats.org/officeDocument/2006/relationships/image" Target="../media/image17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0.png"/><Relationship Id="rId5" Type="http://schemas.openxmlformats.org/officeDocument/2006/relationships/image" Target="../media/image179.png"/><Relationship Id="rId4" Type="http://schemas.openxmlformats.org/officeDocument/2006/relationships/image" Target="../media/image17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7" Type="http://schemas.openxmlformats.org/officeDocument/2006/relationships/image" Target="../media/image18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4.png"/><Relationship Id="rId5" Type="http://schemas.openxmlformats.org/officeDocument/2006/relationships/image" Target="../media/image183.png"/><Relationship Id="rId4" Type="http://schemas.openxmlformats.org/officeDocument/2006/relationships/image" Target="../media/image18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9.jpg"/><Relationship Id="rId5" Type="http://schemas.openxmlformats.org/officeDocument/2006/relationships/image" Target="../media/image188.jpg"/><Relationship Id="rId4" Type="http://schemas.openxmlformats.org/officeDocument/2006/relationships/image" Target="../media/image18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C0D7C0B5-6E32-7EA8-7556-E3E036759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2400"/>
              <a:t>Western National Range CDE Plants</a:t>
            </a:r>
            <a:br>
              <a:rPr lang="en-US" altLang="en-US" sz="2400"/>
            </a:br>
            <a:r>
              <a:rPr lang="en-US" altLang="en-US" sz="2400"/>
              <a:t>Forbs, Woody Plants, &amp; Noxious Weeds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73C349A8-86E2-0A83-F636-67F8C22F8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038" y="1014413"/>
            <a:ext cx="6583362" cy="2954337"/>
          </a:xfrm>
        </p:spPr>
        <p:txBody>
          <a:bodyPr/>
          <a:lstStyle/>
          <a:p>
            <a:r>
              <a:rPr lang="en-US" altLang="en-US" sz="2200"/>
              <a:t>These slides are in alphabetical order as listed in the event manual for this CDE.</a:t>
            </a:r>
          </a:p>
          <a:p>
            <a:r>
              <a:rPr lang="en-US" altLang="en-US" sz="2200"/>
              <a:t>In slideshow presentation mode, the slide will initially show up without name or characteristics. Once you click, the name and characteristics will appear.</a:t>
            </a:r>
          </a:p>
          <a:p>
            <a:r>
              <a:rPr lang="en-US" altLang="en-US" sz="2200"/>
              <a:t>Study tip: If helping students study for this CDE, rearrange the slides to help prevent memorization of the order.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8" descr="Arrowleaf Balsamroot">
            <a:extLst>
              <a:ext uri="{FF2B5EF4-FFF2-40B4-BE49-F238E27FC236}">
                <a16:creationId xmlns:a16="http://schemas.microsoft.com/office/drawing/2014/main" id="{80A6F200-A163-DE05-DC74-6CDDA05D5A35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37138" y="73025"/>
            <a:ext cx="1749425" cy="2506663"/>
          </a:xfrm>
        </p:spPr>
      </p:pic>
      <p:pic>
        <p:nvPicPr>
          <p:cNvPr id="18435" name="Picture 1">
            <a:extLst>
              <a:ext uri="{FF2B5EF4-FFF2-40B4-BE49-F238E27FC236}">
                <a16:creationId xmlns:a16="http://schemas.microsoft.com/office/drawing/2014/main" id="{21C39043-7AED-9AAB-0EE0-E5E1CF6EB9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" y="2579688"/>
            <a:ext cx="28448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1">
            <a:extLst>
              <a:ext uri="{FF2B5EF4-FFF2-40B4-BE49-F238E27FC236}">
                <a16:creationId xmlns:a16="http://schemas.microsoft.com/office/drawing/2014/main" id="{965DBE9A-2EEB-FDEC-4707-34821A199C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7950"/>
            <a:ext cx="33020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1">
            <a:extLst>
              <a:ext uri="{FF2B5EF4-FFF2-40B4-BE49-F238E27FC236}">
                <a16:creationId xmlns:a16="http://schemas.microsoft.com/office/drawing/2014/main" id="{624BA596-DE49-7EA1-D424-FCBD7B5292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163" y="2492375"/>
            <a:ext cx="2960687" cy="222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Box 5">
            <a:extLst>
              <a:ext uri="{FF2B5EF4-FFF2-40B4-BE49-F238E27FC236}">
                <a16:creationId xmlns:a16="http://schemas.microsoft.com/office/drawing/2014/main" id="{6DB1F46C-A357-3727-24BD-BD3495D7C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1600" y="2241550"/>
            <a:ext cx="12192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Josh Corbett</a:t>
            </a:r>
          </a:p>
        </p:txBody>
      </p:sp>
      <p:sp>
        <p:nvSpPr>
          <p:cNvPr id="18439" name="TextBox 6">
            <a:extLst>
              <a:ext uri="{FF2B5EF4-FFF2-40B4-BE49-F238E27FC236}">
                <a16:creationId xmlns:a16="http://schemas.microsoft.com/office/drawing/2014/main" id="{9C170118-9559-CBD8-CC82-E1FD5C01B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8025" y="4241800"/>
            <a:ext cx="14922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8440" name="TextBox 7">
            <a:extLst>
              <a:ext uri="{FF2B5EF4-FFF2-40B4-BE49-F238E27FC236}">
                <a16:creationId xmlns:a16="http://schemas.microsoft.com/office/drawing/2014/main" id="{354583E5-61B3-050E-7FA9-43E92E01B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8350" y="4241800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Connor White</a:t>
            </a:r>
          </a:p>
        </p:txBody>
      </p:sp>
      <p:sp>
        <p:nvSpPr>
          <p:cNvPr id="18441" name="TextBox 8">
            <a:extLst>
              <a:ext uri="{FF2B5EF4-FFF2-40B4-BE49-F238E27FC236}">
                <a16:creationId xmlns:a16="http://schemas.microsoft.com/office/drawing/2014/main" id="{C431D3C8-9922-4BC7-0F00-B2769D168C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2000" y="2057400"/>
            <a:ext cx="1304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600"/>
              <a:t>USDA Plants Database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A4C4F4-67CB-2AC4-7911-F5462F3515E3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 err="1"/>
              <a:t>Arrowleaf</a:t>
            </a:r>
            <a:r>
              <a:rPr lang="en-US" sz="2400" dirty="0"/>
              <a:t> Balsamroot			</a:t>
            </a:r>
            <a:r>
              <a:rPr lang="en-US" dirty="0"/>
              <a:t>Forb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7" descr="PD1curlycupgumweed">
            <a:extLst>
              <a:ext uri="{FF2B5EF4-FFF2-40B4-BE49-F238E27FC236}">
                <a16:creationId xmlns:a16="http://schemas.microsoft.com/office/drawing/2014/main" id="{A13AF333-00CB-ADE7-0C50-B08E2FFFF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424113"/>
            <a:ext cx="2095500" cy="223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1">
            <a:extLst>
              <a:ext uri="{FF2B5EF4-FFF2-40B4-BE49-F238E27FC236}">
                <a16:creationId xmlns:a16="http://schemas.microsoft.com/office/drawing/2014/main" id="{EEDB3B68-CCB5-A627-9D26-9903672C23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8" y="2652713"/>
            <a:ext cx="2366962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2">
            <a:extLst>
              <a:ext uri="{FF2B5EF4-FFF2-40B4-BE49-F238E27FC236}">
                <a16:creationId xmlns:a16="http://schemas.microsoft.com/office/drawing/2014/main" id="{9A140AE0-08FB-9DB6-FD62-711F51412F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03188"/>
            <a:ext cx="2971800" cy="223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3">
            <a:extLst>
              <a:ext uri="{FF2B5EF4-FFF2-40B4-BE49-F238E27FC236}">
                <a16:creationId xmlns:a16="http://schemas.microsoft.com/office/drawing/2014/main" id="{E4CC0028-7433-AE3E-DE8C-82193D308D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103188"/>
            <a:ext cx="3373437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TextBox 5">
            <a:extLst>
              <a:ext uri="{FF2B5EF4-FFF2-40B4-BE49-F238E27FC236}">
                <a16:creationId xmlns:a16="http://schemas.microsoft.com/office/drawing/2014/main" id="{D5E61345-E56F-E419-04E1-8ABBF695D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3575" y="2055813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Connor White</a:t>
            </a:r>
          </a:p>
        </p:txBody>
      </p:sp>
      <p:sp>
        <p:nvSpPr>
          <p:cNvPr id="20487" name="TextBox 6">
            <a:extLst>
              <a:ext uri="{FF2B5EF4-FFF2-40B4-BE49-F238E27FC236}">
                <a16:creationId xmlns:a16="http://schemas.microsoft.com/office/drawing/2014/main" id="{03E37BC7-75A9-8274-6EBA-086315B5D4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5900" y="2417763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Jen Peterson</a:t>
            </a:r>
          </a:p>
        </p:txBody>
      </p:sp>
      <p:sp>
        <p:nvSpPr>
          <p:cNvPr id="20488" name="TextBox 7">
            <a:extLst>
              <a:ext uri="{FF2B5EF4-FFF2-40B4-BE49-F238E27FC236}">
                <a16:creationId xmlns:a16="http://schemas.microsoft.com/office/drawing/2014/main" id="{23E23BD7-7487-5051-55F9-275071EBB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4432300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K. Launchbaugh</a:t>
            </a:r>
          </a:p>
        </p:txBody>
      </p:sp>
      <p:sp>
        <p:nvSpPr>
          <p:cNvPr id="20489" name="TextBox 8">
            <a:extLst>
              <a:ext uri="{FF2B5EF4-FFF2-40B4-BE49-F238E27FC236}">
                <a16:creationId xmlns:a16="http://schemas.microsoft.com/office/drawing/2014/main" id="{6D79F1BD-8055-662D-7A8C-270B1AA2E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450" y="4591050"/>
            <a:ext cx="1304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600"/>
              <a:t>USDA Plants Database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527428-9EAF-1A55-18E5-5BC01471BB1C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 err="1"/>
              <a:t>Curlycup</a:t>
            </a:r>
            <a:r>
              <a:rPr lang="en-US" sz="2400" dirty="0"/>
              <a:t> </a:t>
            </a:r>
            <a:r>
              <a:rPr lang="en-US" sz="2400" dirty="0" err="1"/>
              <a:t>Gumweed</a:t>
            </a:r>
            <a:r>
              <a:rPr lang="en-US" sz="2400" dirty="0"/>
              <a:t>				</a:t>
            </a:r>
            <a:r>
              <a:rPr lang="en-US" dirty="0"/>
              <a:t>Forb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-up of a plant&#10;&#10;Description automatically generated">
            <a:extLst>
              <a:ext uri="{FF2B5EF4-FFF2-40B4-BE49-F238E27FC236}">
                <a16:creationId xmlns:a16="http://schemas.microsoft.com/office/drawing/2014/main" id="{0750AE0A-F90F-7C08-9AA5-8BEDF8B971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5" t="10519" r="26031"/>
          <a:stretch/>
        </p:blipFill>
        <p:spPr>
          <a:xfrm>
            <a:off x="5410200" y="398848"/>
            <a:ext cx="1810470" cy="4295590"/>
          </a:xfrm>
          <a:prstGeom prst="rect">
            <a:avLst/>
          </a:prstGeom>
        </p:spPr>
      </p:pic>
      <p:pic>
        <p:nvPicPr>
          <p:cNvPr id="5" name="Picture 4" descr="A close-up of several plants&#10;&#10;Description automatically generated">
            <a:extLst>
              <a:ext uri="{FF2B5EF4-FFF2-40B4-BE49-F238E27FC236}">
                <a16:creationId xmlns:a16="http://schemas.microsoft.com/office/drawing/2014/main" id="{B5708743-B933-3233-9486-1E4956CA2D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067" y="1765198"/>
            <a:ext cx="4047202" cy="3035402"/>
          </a:xfrm>
          <a:prstGeom prst="rect">
            <a:avLst/>
          </a:prstGeom>
        </p:spPr>
      </p:pic>
      <p:pic>
        <p:nvPicPr>
          <p:cNvPr id="3" name="Picture 2" descr="A close-up of a plant&#10;&#10;Description automatically generated">
            <a:extLst>
              <a:ext uri="{FF2B5EF4-FFF2-40B4-BE49-F238E27FC236}">
                <a16:creationId xmlns:a16="http://schemas.microsoft.com/office/drawing/2014/main" id="{36ADA7B6-FDA8-D37B-55F2-99B9C708DD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315" y="1731182"/>
            <a:ext cx="2222442" cy="2963256"/>
          </a:xfrm>
          <a:prstGeom prst="rect">
            <a:avLst/>
          </a:prstGeom>
        </p:spPr>
      </p:pic>
      <p:sp>
        <p:nvSpPr>
          <p:cNvPr id="20487" name="TextBox 6">
            <a:extLst>
              <a:ext uri="{FF2B5EF4-FFF2-40B4-BE49-F238E27FC236}">
                <a16:creationId xmlns:a16="http://schemas.microsoft.com/office/drawing/2014/main" id="{03E37BC7-75A9-8274-6EBA-086315B5D4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3924300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 dirty="0">
                <a:solidFill>
                  <a:schemeClr val="bg1"/>
                </a:solidFill>
              </a:rPr>
              <a:t>Nature80020-flicr.com</a:t>
            </a:r>
          </a:p>
        </p:txBody>
      </p:sp>
      <p:sp>
        <p:nvSpPr>
          <p:cNvPr id="20488" name="TextBox 7">
            <a:extLst>
              <a:ext uri="{FF2B5EF4-FFF2-40B4-BE49-F238E27FC236}">
                <a16:creationId xmlns:a16="http://schemas.microsoft.com/office/drawing/2014/main" id="{23E23BD7-7487-5051-55F9-275071EBB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4432300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 dirty="0">
                <a:solidFill>
                  <a:schemeClr val="bg1"/>
                </a:solidFill>
              </a:rPr>
              <a:t>Matt Lavin-flicr.com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527428-9EAF-1A55-18E5-5BC01471BB1C}"/>
              </a:ext>
            </a:extLst>
          </p:cNvPr>
          <p:cNvSpPr txBox="1"/>
          <p:nvPr/>
        </p:nvSpPr>
        <p:spPr>
          <a:xfrm>
            <a:off x="285350" y="183754"/>
            <a:ext cx="6781800" cy="1846659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Curly Dock		    Nevada                       </a:t>
            </a:r>
            <a:r>
              <a:rPr lang="en-US" dirty="0"/>
              <a:t>Forb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Introduced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Browsers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Toxic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D3EFEA34-C4FF-A06B-E9BA-1C6541A4A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9408" y="4424816"/>
            <a:ext cx="2057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 dirty="0">
                <a:solidFill>
                  <a:schemeClr val="bg1"/>
                </a:solidFill>
              </a:rPr>
              <a:t>F..D Richards – flickr.com</a:t>
            </a:r>
          </a:p>
        </p:txBody>
      </p:sp>
    </p:spTree>
    <p:extLst>
      <p:ext uri="{BB962C8B-B14F-4D97-AF65-F5344CB8AC3E}">
        <p14:creationId xmlns:p14="http://schemas.microsoft.com/office/powerpoint/2010/main" val="2902612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">
            <a:extLst>
              <a:ext uri="{FF2B5EF4-FFF2-40B4-BE49-F238E27FC236}">
                <a16:creationId xmlns:a16="http://schemas.microsoft.com/office/drawing/2014/main" id="{2ABA3E47-1737-0C81-6C52-668F69E598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095500"/>
            <a:ext cx="15748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1">
            <a:extLst>
              <a:ext uri="{FF2B5EF4-FFF2-40B4-BE49-F238E27FC236}">
                <a16:creationId xmlns:a16="http://schemas.microsoft.com/office/drawing/2014/main" id="{C99B747C-FA4E-1809-3237-CEEDC0E063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08200"/>
            <a:ext cx="2852738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2">
            <a:extLst>
              <a:ext uri="{FF2B5EF4-FFF2-40B4-BE49-F238E27FC236}">
                <a16:creationId xmlns:a16="http://schemas.microsoft.com/office/drawing/2014/main" id="{36A23CB7-8E55-3264-027F-A6434652A6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4300"/>
            <a:ext cx="3098800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3">
            <a:extLst>
              <a:ext uri="{FF2B5EF4-FFF2-40B4-BE49-F238E27FC236}">
                <a16:creationId xmlns:a16="http://schemas.microsoft.com/office/drawing/2014/main" id="{FDE32962-3D65-58A2-D358-BFB56238E3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738" y="114300"/>
            <a:ext cx="22860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TextBox 4">
            <a:extLst>
              <a:ext uri="{FF2B5EF4-FFF2-40B4-BE49-F238E27FC236}">
                <a16:creationId xmlns:a16="http://schemas.microsoft.com/office/drawing/2014/main" id="{513C75B6-8FD7-F262-2FA2-5F664D9B30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9100" y="4432300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26631" name="TextBox 9">
            <a:extLst>
              <a:ext uri="{FF2B5EF4-FFF2-40B4-BE49-F238E27FC236}">
                <a16:creationId xmlns:a16="http://schemas.microsoft.com/office/drawing/2014/main" id="{55A1618B-CE9B-755F-CB97-115F999320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2628900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26632" name="TextBox 10">
            <a:extLst>
              <a:ext uri="{FF2B5EF4-FFF2-40B4-BE49-F238E27FC236}">
                <a16:creationId xmlns:a16="http://schemas.microsoft.com/office/drawing/2014/main" id="{D2677320-BF05-30E6-DC61-4AAF5E29D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9113" y="1900238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26633" name="TextBox 8">
            <a:extLst>
              <a:ext uri="{FF2B5EF4-FFF2-40B4-BE49-F238E27FC236}">
                <a16:creationId xmlns:a16="http://schemas.microsoft.com/office/drawing/2014/main" id="{625F57A7-8C06-A817-D573-F35524A2DB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2963" y="4457700"/>
            <a:ext cx="1304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600"/>
              <a:t>USDA Plants Database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47DE20-6B4C-69C0-CD5C-221EB81EFCE6}"/>
              </a:ext>
            </a:extLst>
          </p:cNvPr>
          <p:cNvSpPr txBox="1"/>
          <p:nvPr/>
        </p:nvSpPr>
        <p:spPr>
          <a:xfrm>
            <a:off x="304800" y="265113"/>
            <a:ext cx="6781800" cy="1846262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Locoweed					</a:t>
            </a:r>
            <a:r>
              <a:rPr lang="en-US" dirty="0"/>
              <a:t>Forb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Browsers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Toxic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4">
            <a:extLst>
              <a:ext uri="{FF2B5EF4-FFF2-40B4-BE49-F238E27FC236}">
                <a16:creationId xmlns:a16="http://schemas.microsoft.com/office/drawing/2014/main" id="{B4AA370F-A5BE-AFE2-45B0-E65BBEC44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1824038"/>
            <a:ext cx="9191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/>
              <a:t>Connor White</a:t>
            </a:r>
          </a:p>
        </p:txBody>
      </p:sp>
      <p:pic>
        <p:nvPicPr>
          <p:cNvPr id="28675" name="Picture 1">
            <a:extLst>
              <a:ext uri="{FF2B5EF4-FFF2-40B4-BE49-F238E27FC236}">
                <a16:creationId xmlns:a16="http://schemas.microsoft.com/office/drawing/2014/main" id="{33FE1BB4-547E-2358-1DD8-43B03333CB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" y="87313"/>
            <a:ext cx="2778125" cy="208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2">
            <a:extLst>
              <a:ext uri="{FF2B5EF4-FFF2-40B4-BE49-F238E27FC236}">
                <a16:creationId xmlns:a16="http://schemas.microsoft.com/office/drawing/2014/main" id="{69643591-F7BE-7D2D-70C8-5BA30217F5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" y="2222500"/>
            <a:ext cx="1781175" cy="237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3">
            <a:extLst>
              <a:ext uri="{FF2B5EF4-FFF2-40B4-BE49-F238E27FC236}">
                <a16:creationId xmlns:a16="http://schemas.microsoft.com/office/drawing/2014/main" id="{D017EB0B-88ED-8E00-5C1B-13EADF5FC7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7150" y="1824038"/>
            <a:ext cx="1984375" cy="297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1">
            <a:extLst>
              <a:ext uri="{FF2B5EF4-FFF2-40B4-BE49-F238E27FC236}">
                <a16:creationId xmlns:a16="http://schemas.microsoft.com/office/drawing/2014/main" id="{45FC5746-8476-0FD9-DD5D-77BBC8E2C3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950" y="115888"/>
            <a:ext cx="258445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2">
            <a:extLst>
              <a:ext uri="{FF2B5EF4-FFF2-40B4-BE49-F238E27FC236}">
                <a16:creationId xmlns:a16="http://schemas.microsoft.com/office/drawing/2014/main" id="{61584C86-6D00-4863-80DF-3F673F973E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150" y="2171700"/>
            <a:ext cx="3227388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0" name="TextBox 1">
            <a:extLst>
              <a:ext uri="{FF2B5EF4-FFF2-40B4-BE49-F238E27FC236}">
                <a16:creationId xmlns:a16="http://schemas.microsoft.com/office/drawing/2014/main" id="{2C487D4D-4384-6056-E701-C6E78B3A2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4373563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28681" name="TextBox 9">
            <a:extLst>
              <a:ext uri="{FF2B5EF4-FFF2-40B4-BE49-F238E27FC236}">
                <a16:creationId xmlns:a16="http://schemas.microsoft.com/office/drawing/2014/main" id="{09A3D71E-F5BA-AC82-6F68-7044AFA24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7338" y="1789113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28682" name="TextBox 10">
            <a:extLst>
              <a:ext uri="{FF2B5EF4-FFF2-40B4-BE49-F238E27FC236}">
                <a16:creationId xmlns:a16="http://schemas.microsoft.com/office/drawing/2014/main" id="{2DC34484-545F-6CB3-BB78-F72241EB0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275" y="4297363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28683" name="TextBox 11">
            <a:extLst>
              <a:ext uri="{FF2B5EF4-FFF2-40B4-BE49-F238E27FC236}">
                <a16:creationId xmlns:a16="http://schemas.microsoft.com/office/drawing/2014/main" id="{D33F2E4D-4F9B-36B3-D9F9-F7F822172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2263" y="1906588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28684" name="TextBox 11">
            <a:extLst>
              <a:ext uri="{FF2B5EF4-FFF2-40B4-BE49-F238E27FC236}">
                <a16:creationId xmlns:a16="http://schemas.microsoft.com/office/drawing/2014/main" id="{D28C82CF-15A8-05C8-2B76-23574728CA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0275" y="4513263"/>
            <a:ext cx="1304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600"/>
              <a:t>USDA Plants Database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687078-7E63-4B42-F092-90AB1EB3B5A6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Louisiana Sage or Cudweed </a:t>
            </a:r>
            <a:r>
              <a:rPr lang="en-US" sz="2400" dirty="0" err="1"/>
              <a:t>Sagewort</a:t>
            </a:r>
            <a:r>
              <a:rPr lang="en-US" sz="2400" dirty="0"/>
              <a:t>	</a:t>
            </a:r>
            <a:r>
              <a:rPr lang="en-US" dirty="0"/>
              <a:t>Forb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0" descr="REB Lupine LUPIN #1">
            <a:extLst>
              <a:ext uri="{FF2B5EF4-FFF2-40B4-BE49-F238E27FC236}">
                <a16:creationId xmlns:a16="http://schemas.microsoft.com/office/drawing/2014/main" id="{63960E36-CE74-196E-AF4C-B0DD7F2DC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3" t="4688" r="27083" b="3125"/>
          <a:stretch>
            <a:fillRect/>
          </a:stretch>
        </p:blipFill>
        <p:spPr bwMode="auto">
          <a:xfrm>
            <a:off x="3581400" y="82550"/>
            <a:ext cx="2362200" cy="211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2" descr="Tailcup Lupine">
            <a:extLst>
              <a:ext uri="{FF2B5EF4-FFF2-40B4-BE49-F238E27FC236}">
                <a16:creationId xmlns:a16="http://schemas.microsoft.com/office/drawing/2014/main" id="{67AAAB27-CE61-D673-75F8-468FBB6CD04F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48313" y="1874838"/>
            <a:ext cx="1735137" cy="2751137"/>
          </a:xfrm>
          <a:noFill/>
        </p:spPr>
      </p:pic>
      <p:pic>
        <p:nvPicPr>
          <p:cNvPr id="30724" name="Picture 1">
            <a:extLst>
              <a:ext uri="{FF2B5EF4-FFF2-40B4-BE49-F238E27FC236}">
                <a16:creationId xmlns:a16="http://schemas.microsoft.com/office/drawing/2014/main" id="{A015CA1C-F440-EBC4-624A-B6F4F9A141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3" y="85725"/>
            <a:ext cx="37592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2">
            <a:extLst>
              <a:ext uri="{FF2B5EF4-FFF2-40B4-BE49-F238E27FC236}">
                <a16:creationId xmlns:a16="http://schemas.microsoft.com/office/drawing/2014/main" id="{91266FED-F7CE-67B9-D6F0-DA14C3D60A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49" r="2641" b="1569"/>
          <a:stretch>
            <a:fillRect/>
          </a:stretch>
        </p:blipFill>
        <p:spPr bwMode="auto">
          <a:xfrm>
            <a:off x="2743200" y="2171700"/>
            <a:ext cx="2532063" cy="243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TextBox 5">
            <a:extLst>
              <a:ext uri="{FF2B5EF4-FFF2-40B4-BE49-F238E27FC236}">
                <a16:creationId xmlns:a16="http://schemas.microsoft.com/office/drawing/2014/main" id="{E9ED09A0-50B7-ED47-A320-A6D3BEA8B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912938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Jen Peterson</a:t>
            </a:r>
          </a:p>
        </p:txBody>
      </p:sp>
      <p:sp>
        <p:nvSpPr>
          <p:cNvPr id="30727" name="TextBox 6">
            <a:extLst>
              <a:ext uri="{FF2B5EF4-FFF2-40B4-BE49-F238E27FC236}">
                <a16:creationId xmlns:a16="http://schemas.microsoft.com/office/drawing/2014/main" id="{8984CC78-771D-3FD1-0A1E-715FEF057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9963" y="4365625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Jen Peterson</a:t>
            </a:r>
          </a:p>
        </p:txBody>
      </p:sp>
      <p:sp>
        <p:nvSpPr>
          <p:cNvPr id="30728" name="TextBox 7">
            <a:extLst>
              <a:ext uri="{FF2B5EF4-FFF2-40B4-BE49-F238E27FC236}">
                <a16:creationId xmlns:a16="http://schemas.microsoft.com/office/drawing/2014/main" id="{ACEF7973-A617-2597-221A-8ABBBFD2E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5375" y="1843088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Noel Winegart</a:t>
            </a:r>
          </a:p>
        </p:txBody>
      </p:sp>
      <p:sp>
        <p:nvSpPr>
          <p:cNvPr id="30729" name="TextBox 8">
            <a:extLst>
              <a:ext uri="{FF2B5EF4-FFF2-40B4-BE49-F238E27FC236}">
                <a16:creationId xmlns:a16="http://schemas.microsoft.com/office/drawing/2014/main" id="{47CE4679-69CC-166F-6B4D-3E471C296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8038" y="4594225"/>
            <a:ext cx="1304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600"/>
              <a:t>USDA Plants Database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050626-4C8F-8BD6-B584-4FB67FAC6404}"/>
              </a:ext>
            </a:extLst>
          </p:cNvPr>
          <p:cNvSpPr txBox="1"/>
          <p:nvPr/>
        </p:nvSpPr>
        <p:spPr>
          <a:xfrm>
            <a:off x="304800" y="265113"/>
            <a:ext cx="6781800" cy="1846262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Lupine					</a:t>
            </a:r>
            <a:r>
              <a:rPr lang="en-US" dirty="0"/>
              <a:t>Forb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Browsers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Toxic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 descr="wyeamp2">
            <a:extLst>
              <a:ext uri="{FF2B5EF4-FFF2-40B4-BE49-F238E27FC236}">
                <a16:creationId xmlns:a16="http://schemas.microsoft.com/office/drawing/2014/main" id="{C127D4E2-DD28-0C86-D76D-324F33359927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0913" y="1465263"/>
            <a:ext cx="2443162" cy="3146425"/>
          </a:xfrm>
          <a:noFill/>
        </p:spPr>
      </p:pic>
      <p:pic>
        <p:nvPicPr>
          <p:cNvPr id="32771" name="Picture 7" descr="IHmulesearflwr">
            <a:extLst>
              <a:ext uri="{FF2B5EF4-FFF2-40B4-BE49-F238E27FC236}">
                <a16:creationId xmlns:a16="http://schemas.microsoft.com/office/drawing/2014/main" id="{89D91C02-567F-23F1-5489-C1C595043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19088"/>
            <a:ext cx="2630488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1">
            <a:extLst>
              <a:ext uri="{FF2B5EF4-FFF2-40B4-BE49-F238E27FC236}">
                <a16:creationId xmlns:a16="http://schemas.microsoft.com/office/drawing/2014/main" id="{8D64A0A5-F71D-195D-43E7-DD0F3A678A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588" y="53975"/>
            <a:ext cx="2716212" cy="203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2">
            <a:extLst>
              <a:ext uri="{FF2B5EF4-FFF2-40B4-BE49-F238E27FC236}">
                <a16:creationId xmlns:a16="http://schemas.microsoft.com/office/drawing/2014/main" id="{FDA2ABDE-7955-3DE2-BA3F-207F6A7FB1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01825"/>
            <a:ext cx="4075113" cy="270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TextBox 5">
            <a:extLst>
              <a:ext uri="{FF2B5EF4-FFF2-40B4-BE49-F238E27FC236}">
                <a16:creationId xmlns:a16="http://schemas.microsoft.com/office/drawing/2014/main" id="{ED89EE1C-1427-7E43-2106-B13CDD332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1849438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Jen Peterson</a:t>
            </a:r>
          </a:p>
        </p:txBody>
      </p:sp>
      <p:sp>
        <p:nvSpPr>
          <p:cNvPr id="32775" name="TextBox 6">
            <a:extLst>
              <a:ext uri="{FF2B5EF4-FFF2-40B4-BE49-F238E27FC236}">
                <a16:creationId xmlns:a16="http://schemas.microsoft.com/office/drawing/2014/main" id="{7A891C39-6DE7-C42F-65EC-0493399E6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6975" y="4384675"/>
            <a:ext cx="13716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Jen Peterson</a:t>
            </a:r>
          </a:p>
        </p:txBody>
      </p:sp>
      <p:sp>
        <p:nvSpPr>
          <p:cNvPr id="32776" name="TextBox 7">
            <a:extLst>
              <a:ext uri="{FF2B5EF4-FFF2-40B4-BE49-F238E27FC236}">
                <a16:creationId xmlns:a16="http://schemas.microsoft.com/office/drawing/2014/main" id="{DF164028-606A-53FD-4789-BE4D01613F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663700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Noel Winegart</a:t>
            </a:r>
          </a:p>
        </p:txBody>
      </p:sp>
      <p:sp>
        <p:nvSpPr>
          <p:cNvPr id="32777" name="TextBox 8">
            <a:extLst>
              <a:ext uri="{FF2B5EF4-FFF2-40B4-BE49-F238E27FC236}">
                <a16:creationId xmlns:a16="http://schemas.microsoft.com/office/drawing/2014/main" id="{42039BDF-6CF3-8EAD-9BCC-8C7FA8245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3288" y="4592638"/>
            <a:ext cx="130333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600"/>
              <a:t>USDA Plants Database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D6A41D-CCE4-BCC7-7E05-A78FF3030390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Mule-ears					</a:t>
            </a:r>
            <a:r>
              <a:rPr lang="en-US" dirty="0"/>
              <a:t>Forb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8" descr="Penstemon">
            <a:extLst>
              <a:ext uri="{FF2B5EF4-FFF2-40B4-BE49-F238E27FC236}">
                <a16:creationId xmlns:a16="http://schemas.microsoft.com/office/drawing/2014/main" id="{9D5411AA-3257-9687-CB30-BDE256624FF7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10263" y="849313"/>
            <a:ext cx="1404937" cy="3090862"/>
          </a:xfrm>
        </p:spPr>
      </p:pic>
      <p:pic>
        <p:nvPicPr>
          <p:cNvPr id="34819" name="Picture 1">
            <a:extLst>
              <a:ext uri="{FF2B5EF4-FFF2-40B4-BE49-F238E27FC236}">
                <a16:creationId xmlns:a16="http://schemas.microsoft.com/office/drawing/2014/main" id="{D5089C29-4A6E-2876-8692-13B6A5CE5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" y="2151063"/>
            <a:ext cx="3219450" cy="241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2">
            <a:extLst>
              <a:ext uri="{FF2B5EF4-FFF2-40B4-BE49-F238E27FC236}">
                <a16:creationId xmlns:a16="http://schemas.microsoft.com/office/drawing/2014/main" id="{0034DB17-F072-A042-3F3B-63A8212920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" y="125413"/>
            <a:ext cx="2716213" cy="203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3">
            <a:extLst>
              <a:ext uri="{FF2B5EF4-FFF2-40B4-BE49-F238E27FC236}">
                <a16:creationId xmlns:a16="http://schemas.microsoft.com/office/drawing/2014/main" id="{647A1956-3CC4-2FB9-064F-916DA7D5CB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725" y="2492375"/>
            <a:ext cx="2776538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4">
            <a:extLst>
              <a:ext uri="{FF2B5EF4-FFF2-40B4-BE49-F238E27FC236}">
                <a16:creationId xmlns:a16="http://schemas.microsoft.com/office/drawing/2014/main" id="{8CF5E233-A16B-1BDD-E5A0-1CC7C942F2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925" y="215900"/>
            <a:ext cx="2905125" cy="217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3" name="TextBox 6">
            <a:extLst>
              <a:ext uri="{FF2B5EF4-FFF2-40B4-BE49-F238E27FC236}">
                <a16:creationId xmlns:a16="http://schemas.microsoft.com/office/drawing/2014/main" id="{58A76902-BA92-15DA-14B7-3EDB42F41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9900" y="4311650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34824" name="TextBox 7">
            <a:extLst>
              <a:ext uri="{FF2B5EF4-FFF2-40B4-BE49-F238E27FC236}">
                <a16:creationId xmlns:a16="http://schemas.microsoft.com/office/drawing/2014/main" id="{9F8D7594-4402-F921-25EA-177C6E5F3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2788" y="4303713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34825" name="TextBox 8">
            <a:extLst>
              <a:ext uri="{FF2B5EF4-FFF2-40B4-BE49-F238E27FC236}">
                <a16:creationId xmlns:a16="http://schemas.microsoft.com/office/drawing/2014/main" id="{51E665A7-4C16-374B-015B-D16554BE1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0975" y="1906588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34826" name="TextBox 9">
            <a:extLst>
              <a:ext uri="{FF2B5EF4-FFF2-40B4-BE49-F238E27FC236}">
                <a16:creationId xmlns:a16="http://schemas.microsoft.com/office/drawing/2014/main" id="{17CFA8F2-3813-421E-50A7-E68A9EC599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8325" y="2159000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34827" name="TextBox 10">
            <a:extLst>
              <a:ext uri="{FF2B5EF4-FFF2-40B4-BE49-F238E27FC236}">
                <a16:creationId xmlns:a16="http://schemas.microsoft.com/office/drawing/2014/main" id="{67384F7A-56E3-D086-84B4-A2632060F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000500"/>
            <a:ext cx="1304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600"/>
              <a:t>USDA Plants Database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72910B-674B-0E65-03F9-BFDD43C0619F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 err="1"/>
              <a:t>Penstemon</a:t>
            </a:r>
            <a:r>
              <a:rPr lang="en-US" sz="2400" dirty="0"/>
              <a:t> or Beardtongue		</a:t>
            </a:r>
            <a:r>
              <a:rPr lang="en-US" dirty="0"/>
              <a:t>Forb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1">
            <a:extLst>
              <a:ext uri="{FF2B5EF4-FFF2-40B4-BE49-F238E27FC236}">
                <a16:creationId xmlns:a16="http://schemas.microsoft.com/office/drawing/2014/main" id="{D4844180-CEC2-5D7F-8AF1-E0DAC7469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93663"/>
            <a:ext cx="3398838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Picture 2" descr="Russian Thistle">
            <a:extLst>
              <a:ext uri="{FF2B5EF4-FFF2-40B4-BE49-F238E27FC236}">
                <a16:creationId xmlns:a16="http://schemas.microsoft.com/office/drawing/2014/main" id="{C02F5E36-F7E5-D428-2EA5-2BC0424BA16B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02325" y="2008188"/>
            <a:ext cx="1382713" cy="2297112"/>
          </a:xfrm>
        </p:spPr>
      </p:pic>
      <p:pic>
        <p:nvPicPr>
          <p:cNvPr id="38916" name="Picture 7" descr="FISTARRrussianthistle3">
            <a:extLst>
              <a:ext uri="{FF2B5EF4-FFF2-40B4-BE49-F238E27FC236}">
                <a16:creationId xmlns:a16="http://schemas.microsoft.com/office/drawing/2014/main" id="{EE785E77-9C4C-09AD-188C-E40EAE35B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9" t="15764" r="21674" b="44829"/>
          <a:stretch>
            <a:fillRect/>
          </a:stretch>
        </p:blipFill>
        <p:spPr bwMode="auto">
          <a:xfrm>
            <a:off x="387350" y="93663"/>
            <a:ext cx="3062288" cy="169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2">
            <a:extLst>
              <a:ext uri="{FF2B5EF4-FFF2-40B4-BE49-F238E27FC236}">
                <a16:creationId xmlns:a16="http://schemas.microsoft.com/office/drawing/2014/main" id="{03228E80-99F1-7F76-B45C-AE52989004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8" y="1790700"/>
            <a:ext cx="3028950" cy="281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TextBox 5">
            <a:extLst>
              <a:ext uri="{FF2B5EF4-FFF2-40B4-BE49-F238E27FC236}">
                <a16:creationId xmlns:a16="http://schemas.microsoft.com/office/drawing/2014/main" id="{2CEF917B-2C35-ED0C-6174-B8BFE5F9DE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6588" y="4305300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Connor White</a:t>
            </a:r>
          </a:p>
        </p:txBody>
      </p:sp>
      <p:sp>
        <p:nvSpPr>
          <p:cNvPr id="38919" name="TextBox 6">
            <a:extLst>
              <a:ext uri="{FF2B5EF4-FFF2-40B4-BE49-F238E27FC236}">
                <a16:creationId xmlns:a16="http://schemas.microsoft.com/office/drawing/2014/main" id="{22330BF8-5046-630D-95D6-F6A7D3CEC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0938" y="2343150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Connor White</a:t>
            </a:r>
          </a:p>
        </p:txBody>
      </p:sp>
      <p:sp>
        <p:nvSpPr>
          <p:cNvPr id="38920" name="TextBox 7">
            <a:extLst>
              <a:ext uri="{FF2B5EF4-FFF2-40B4-BE49-F238E27FC236}">
                <a16:creationId xmlns:a16="http://schemas.microsoft.com/office/drawing/2014/main" id="{BFCDD9A4-86EA-5FE6-12A8-DF85916707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0788" y="1509713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Connor White</a:t>
            </a:r>
          </a:p>
        </p:txBody>
      </p:sp>
      <p:sp>
        <p:nvSpPr>
          <p:cNvPr id="38921" name="TextBox 8">
            <a:extLst>
              <a:ext uri="{FF2B5EF4-FFF2-40B4-BE49-F238E27FC236}">
                <a16:creationId xmlns:a16="http://schemas.microsoft.com/office/drawing/2014/main" id="{69747C70-B9EA-DDD7-FC25-B6543C6D6C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3925" y="4321175"/>
            <a:ext cx="1304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600"/>
              <a:t>USDA Plants Database</a:t>
            </a:r>
          </a:p>
        </p:txBody>
      </p:sp>
      <p:pic>
        <p:nvPicPr>
          <p:cNvPr id="38922" name="Picture 1">
            <a:extLst>
              <a:ext uri="{FF2B5EF4-FFF2-40B4-BE49-F238E27FC236}">
                <a16:creationId xmlns:a16="http://schemas.microsoft.com/office/drawing/2014/main" id="{10156BF6-9DB0-B879-1DFE-B4B8D1BDB6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763" y="2559050"/>
            <a:ext cx="2900362" cy="205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3" name="TextBox 5">
            <a:extLst>
              <a:ext uri="{FF2B5EF4-FFF2-40B4-BE49-F238E27FC236}">
                <a16:creationId xmlns:a16="http://schemas.microsoft.com/office/drawing/2014/main" id="{B28AF14C-4D2B-730D-17EA-AFFB6D9DE7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2388" y="4321175"/>
            <a:ext cx="17843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Lynette Schimming – Flickr.com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51828F-DFBF-95A7-1462-D0A31B533B40}"/>
              </a:ext>
            </a:extLst>
          </p:cNvPr>
          <p:cNvSpPr txBox="1"/>
          <p:nvPr/>
        </p:nvSpPr>
        <p:spPr>
          <a:xfrm>
            <a:off x="304800" y="265113"/>
            <a:ext cx="6781800" cy="1846262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Russian Thistle or Tumbleweed		</a:t>
            </a:r>
            <a:r>
              <a:rPr lang="en-US" dirty="0"/>
              <a:t>Forb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Annual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Introduced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Browsers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Toxic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>
            <a:extLst>
              <a:ext uri="{FF2B5EF4-FFF2-40B4-BE49-F238E27FC236}">
                <a16:creationId xmlns:a16="http://schemas.microsoft.com/office/drawing/2014/main" id="{DB06F170-A7F9-83F7-B0CB-4BCB42B9B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" y="190500"/>
            <a:ext cx="32004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1">
            <a:extLst>
              <a:ext uri="{FF2B5EF4-FFF2-40B4-BE49-F238E27FC236}">
                <a16:creationId xmlns:a16="http://schemas.microsoft.com/office/drawing/2014/main" id="{AF2E276B-1211-BD3D-3DCB-D5D33CAB82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8" y="2247900"/>
            <a:ext cx="3343275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2">
            <a:extLst>
              <a:ext uri="{FF2B5EF4-FFF2-40B4-BE49-F238E27FC236}">
                <a16:creationId xmlns:a16="http://schemas.microsoft.com/office/drawing/2014/main" id="{FF4F6F75-9151-75BC-27CA-E7A14D566A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613" y="198438"/>
            <a:ext cx="3524250" cy="264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3">
            <a:extLst>
              <a:ext uri="{FF2B5EF4-FFF2-40B4-BE49-F238E27FC236}">
                <a16:creationId xmlns:a16="http://schemas.microsoft.com/office/drawing/2014/main" id="{72565F94-AED8-7872-7C05-CAAC5A14C0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925" y="2406650"/>
            <a:ext cx="1709738" cy="227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6" name="TextBox 5">
            <a:extLst>
              <a:ext uri="{FF2B5EF4-FFF2-40B4-BE49-F238E27FC236}">
                <a16:creationId xmlns:a16="http://schemas.microsoft.com/office/drawing/2014/main" id="{AAE9748A-8D1D-25F8-FFD6-DA1332507B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4435475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40967" name="TextBox 6">
            <a:extLst>
              <a:ext uri="{FF2B5EF4-FFF2-40B4-BE49-F238E27FC236}">
                <a16:creationId xmlns:a16="http://schemas.microsoft.com/office/drawing/2014/main" id="{41D5E863-8F39-13F0-D5DF-FFBCDF6C3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4476750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40968" name="TextBox 7">
            <a:extLst>
              <a:ext uri="{FF2B5EF4-FFF2-40B4-BE49-F238E27FC236}">
                <a16:creationId xmlns:a16="http://schemas.microsoft.com/office/drawing/2014/main" id="{0837704A-28D4-CEE1-131A-7D80A850D5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2090738"/>
            <a:ext cx="20574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40969" name="TextBox 8">
            <a:extLst>
              <a:ext uri="{FF2B5EF4-FFF2-40B4-BE49-F238E27FC236}">
                <a16:creationId xmlns:a16="http://schemas.microsoft.com/office/drawing/2014/main" id="{4F38D96B-B209-64EA-19F8-B2018E0868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2388" y="2057400"/>
            <a:ext cx="12192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Josh Corbett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4A2948-F090-34E9-6922-6CA974040764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Scarlet </a:t>
            </a:r>
            <a:r>
              <a:rPr lang="en-US" sz="2400" dirty="0" err="1"/>
              <a:t>Globemallow</a:t>
            </a:r>
            <a:r>
              <a:rPr lang="en-US" sz="2400" dirty="0"/>
              <a:t>			</a:t>
            </a:r>
            <a:r>
              <a:rPr lang="en-US" dirty="0"/>
              <a:t>Forb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5" descr="Tall Larkspur">
            <a:extLst>
              <a:ext uri="{FF2B5EF4-FFF2-40B4-BE49-F238E27FC236}">
                <a16:creationId xmlns:a16="http://schemas.microsoft.com/office/drawing/2014/main" id="{E8010DA9-42A3-561C-FADA-C97CB160698F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86400" y="658813"/>
            <a:ext cx="1765300" cy="3519487"/>
          </a:xfrm>
          <a:noFill/>
        </p:spPr>
      </p:pic>
      <p:pic>
        <p:nvPicPr>
          <p:cNvPr id="43011" name="Picture 30">
            <a:extLst>
              <a:ext uri="{FF2B5EF4-FFF2-40B4-BE49-F238E27FC236}">
                <a16:creationId xmlns:a16="http://schemas.microsoft.com/office/drawing/2014/main" id="{BFF5C962-6D7E-DEFB-D39B-3DFE8C03D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162300"/>
            <a:ext cx="2176463" cy="153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Picture 1">
            <a:extLst>
              <a:ext uri="{FF2B5EF4-FFF2-40B4-BE49-F238E27FC236}">
                <a16:creationId xmlns:a16="http://schemas.microsoft.com/office/drawing/2014/main" id="{7C3C2B28-21E5-F8FE-96BE-C51BE6F6EA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0500"/>
            <a:ext cx="245110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1">
            <a:extLst>
              <a:ext uri="{FF2B5EF4-FFF2-40B4-BE49-F238E27FC236}">
                <a16:creationId xmlns:a16="http://schemas.microsoft.com/office/drawing/2014/main" id="{17FD8BAA-7F29-70E4-F101-BF8336EE62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713" y="276225"/>
            <a:ext cx="2085975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2">
            <a:extLst>
              <a:ext uri="{FF2B5EF4-FFF2-40B4-BE49-F238E27FC236}">
                <a16:creationId xmlns:a16="http://schemas.microsoft.com/office/drawing/2014/main" id="{388A0CC7-0AAF-510B-198F-2B230AFAB4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201863"/>
            <a:ext cx="2635250" cy="197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5" name="TextBox 6">
            <a:extLst>
              <a:ext uri="{FF2B5EF4-FFF2-40B4-BE49-F238E27FC236}">
                <a16:creationId xmlns:a16="http://schemas.microsoft.com/office/drawing/2014/main" id="{EE3D9A8B-D64D-C59C-335F-646A707C60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2870200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43016" name="TextBox 7">
            <a:extLst>
              <a:ext uri="{FF2B5EF4-FFF2-40B4-BE49-F238E27FC236}">
                <a16:creationId xmlns:a16="http://schemas.microsoft.com/office/drawing/2014/main" id="{66637D31-D6B6-5295-9275-B08940580A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4481513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43017" name="TextBox 8">
            <a:extLst>
              <a:ext uri="{FF2B5EF4-FFF2-40B4-BE49-F238E27FC236}">
                <a16:creationId xmlns:a16="http://schemas.microsoft.com/office/drawing/2014/main" id="{1F079E78-13A4-5C79-3A05-CC839912A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463" y="3922713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Jen Peterson</a:t>
            </a:r>
          </a:p>
        </p:txBody>
      </p:sp>
      <p:sp>
        <p:nvSpPr>
          <p:cNvPr id="43018" name="TextBox 9">
            <a:extLst>
              <a:ext uri="{FF2B5EF4-FFF2-40B4-BE49-F238E27FC236}">
                <a16:creationId xmlns:a16="http://schemas.microsoft.com/office/drawing/2014/main" id="{2977321C-FCB0-646A-471D-5D187ED020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4350" y="1839913"/>
            <a:ext cx="13716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Jen Peterson</a:t>
            </a:r>
          </a:p>
        </p:txBody>
      </p:sp>
      <p:sp>
        <p:nvSpPr>
          <p:cNvPr id="43019" name="TextBox 10">
            <a:extLst>
              <a:ext uri="{FF2B5EF4-FFF2-40B4-BE49-F238E27FC236}">
                <a16:creationId xmlns:a16="http://schemas.microsoft.com/office/drawing/2014/main" id="{99F7542A-F429-F911-DB01-0EDE5D8390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3588" y="4178300"/>
            <a:ext cx="1304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600"/>
              <a:t>USDA Plants Database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5F31CC-8261-68DF-5D7E-38D916AE679D}"/>
              </a:ext>
            </a:extLst>
          </p:cNvPr>
          <p:cNvSpPr txBox="1"/>
          <p:nvPr/>
        </p:nvSpPr>
        <p:spPr>
          <a:xfrm>
            <a:off x="304800" y="265113"/>
            <a:ext cx="6781800" cy="1846262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Tall Larkspur					</a:t>
            </a:r>
            <a:r>
              <a:rPr lang="en-US" dirty="0"/>
              <a:t>Forb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Browsers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Toxic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8" descr="File:Descurainia pinnata (4049340564).jpg">
            <a:extLst>
              <a:ext uri="{FF2B5EF4-FFF2-40B4-BE49-F238E27FC236}">
                <a16:creationId xmlns:a16="http://schemas.microsoft.com/office/drawing/2014/main" id="{38F8AC1F-57C3-BB30-3A7B-9EF824A49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14300"/>
            <a:ext cx="24384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Picture 10" descr="File:Descurainia pinnata (4048592433).jpg">
            <a:extLst>
              <a:ext uri="{FF2B5EF4-FFF2-40B4-BE49-F238E27FC236}">
                <a16:creationId xmlns:a16="http://schemas.microsoft.com/office/drawing/2014/main" id="{CAB660F2-2AC7-740C-E883-00313D7F9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438" y="2419350"/>
            <a:ext cx="1724025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0" name="TextBox 1">
            <a:extLst>
              <a:ext uri="{FF2B5EF4-FFF2-40B4-BE49-F238E27FC236}">
                <a16:creationId xmlns:a16="http://schemas.microsoft.com/office/drawing/2014/main" id="{E3AD3A3F-5463-2421-BA1B-D1F991756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4470400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45061" name="TextBox 1">
            <a:extLst>
              <a:ext uri="{FF2B5EF4-FFF2-40B4-BE49-F238E27FC236}">
                <a16:creationId xmlns:a16="http://schemas.microsoft.com/office/drawing/2014/main" id="{3C7FC32A-1464-3895-D9F5-0A25512FBC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825" y="2171700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pic>
        <p:nvPicPr>
          <p:cNvPr id="45062" name="Picture 1">
            <a:extLst>
              <a:ext uri="{FF2B5EF4-FFF2-40B4-BE49-F238E27FC236}">
                <a16:creationId xmlns:a16="http://schemas.microsoft.com/office/drawing/2014/main" id="{446F980E-0D50-F947-7BAB-8EF699A291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114300"/>
            <a:ext cx="3724275" cy="282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3" name="Picture 2">
            <a:extLst>
              <a:ext uri="{FF2B5EF4-FFF2-40B4-BE49-F238E27FC236}">
                <a16:creationId xmlns:a16="http://schemas.microsoft.com/office/drawing/2014/main" id="{88CB616F-1A0C-ED82-4B7F-3028CFFC02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25" y="2449513"/>
            <a:ext cx="2362200" cy="226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4" name="Picture 3">
            <a:extLst>
              <a:ext uri="{FF2B5EF4-FFF2-40B4-BE49-F238E27FC236}">
                <a16:creationId xmlns:a16="http://schemas.microsoft.com/office/drawing/2014/main" id="{2E36BB00-EF45-4104-00CA-3E24CFF768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2611438"/>
            <a:ext cx="2333625" cy="210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5" name="TextBox 1">
            <a:extLst>
              <a:ext uri="{FF2B5EF4-FFF2-40B4-BE49-F238E27FC236}">
                <a16:creationId xmlns:a16="http://schemas.microsoft.com/office/drawing/2014/main" id="{732199E7-56F2-47CE-BBEC-23BB8CFE3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6688" y="4445000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45066" name="TextBox 1">
            <a:extLst>
              <a:ext uri="{FF2B5EF4-FFF2-40B4-BE49-F238E27FC236}">
                <a16:creationId xmlns:a16="http://schemas.microsoft.com/office/drawing/2014/main" id="{9A280EE8-047A-415D-EA00-46F26106F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2171700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45067" name="TextBox 1">
            <a:extLst>
              <a:ext uri="{FF2B5EF4-FFF2-40B4-BE49-F238E27FC236}">
                <a16:creationId xmlns:a16="http://schemas.microsoft.com/office/drawing/2014/main" id="{AAE008C4-C3FF-E5D2-74DB-E1D6700551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3825" y="4448175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3369F-B571-81DB-8D85-C42AF2CDC355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 err="1"/>
              <a:t>Tansymustard</a:t>
            </a:r>
            <a:r>
              <a:rPr lang="en-US" sz="2400" dirty="0"/>
              <a:t>				</a:t>
            </a:r>
            <a:r>
              <a:rPr lang="en-US" dirty="0"/>
              <a:t>Forb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Annual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Tapertip Hawksbeard">
            <a:extLst>
              <a:ext uri="{FF2B5EF4-FFF2-40B4-BE49-F238E27FC236}">
                <a16:creationId xmlns:a16="http://schemas.microsoft.com/office/drawing/2014/main" id="{2192D3F4-B70E-5A4C-6922-48B6280EE7C4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21313" y="1439863"/>
            <a:ext cx="1831975" cy="3254375"/>
          </a:xfrm>
          <a:noFill/>
        </p:spPr>
      </p:pic>
      <p:pic>
        <p:nvPicPr>
          <p:cNvPr id="47107" name="Picture 2">
            <a:extLst>
              <a:ext uri="{FF2B5EF4-FFF2-40B4-BE49-F238E27FC236}">
                <a16:creationId xmlns:a16="http://schemas.microsoft.com/office/drawing/2014/main" id="{228E4936-C7BE-5CFF-1E02-70192B2FD2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19088"/>
            <a:ext cx="3605213" cy="184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1">
            <a:extLst>
              <a:ext uri="{FF2B5EF4-FFF2-40B4-BE49-F238E27FC236}">
                <a16:creationId xmlns:a16="http://schemas.microsoft.com/office/drawing/2014/main" id="{0721F92A-7350-1531-9567-DE0796E146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92075"/>
            <a:ext cx="1614488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2">
            <a:extLst>
              <a:ext uri="{FF2B5EF4-FFF2-40B4-BE49-F238E27FC236}">
                <a16:creationId xmlns:a16="http://schemas.microsoft.com/office/drawing/2014/main" id="{CAD97535-49F0-CC92-A5DD-0958ADD6BA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211388"/>
            <a:ext cx="1862138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0" name="Picture 3">
            <a:extLst>
              <a:ext uri="{FF2B5EF4-FFF2-40B4-BE49-F238E27FC236}">
                <a16:creationId xmlns:a16="http://schemas.microsoft.com/office/drawing/2014/main" id="{A8E5113F-FD4A-6B97-4D1C-4271A5D026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288" y="2244725"/>
            <a:ext cx="3267075" cy="244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1" name="TextBox 6">
            <a:extLst>
              <a:ext uri="{FF2B5EF4-FFF2-40B4-BE49-F238E27FC236}">
                <a16:creationId xmlns:a16="http://schemas.microsoft.com/office/drawing/2014/main" id="{4214900C-0CAC-5CF7-FD13-0D797BBE9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478338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47112" name="TextBox 7">
            <a:extLst>
              <a:ext uri="{FF2B5EF4-FFF2-40B4-BE49-F238E27FC236}">
                <a16:creationId xmlns:a16="http://schemas.microsoft.com/office/drawing/2014/main" id="{6A36BC23-50F7-2102-83DD-DCBD31EA1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575" y="4478338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47113" name="TextBox 8">
            <a:extLst>
              <a:ext uri="{FF2B5EF4-FFF2-40B4-BE49-F238E27FC236}">
                <a16:creationId xmlns:a16="http://schemas.microsoft.com/office/drawing/2014/main" id="{865C2BE8-F9E1-6087-999A-8EC50267F7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1995488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47114" name="TextBox 9">
            <a:extLst>
              <a:ext uri="{FF2B5EF4-FFF2-40B4-BE49-F238E27FC236}">
                <a16:creationId xmlns:a16="http://schemas.microsoft.com/office/drawing/2014/main" id="{05355963-58CA-A766-51B4-EFAFE99EA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1150" y="1931988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Jen Peterson</a:t>
            </a:r>
          </a:p>
        </p:txBody>
      </p:sp>
      <p:sp>
        <p:nvSpPr>
          <p:cNvPr id="47115" name="TextBox 10">
            <a:extLst>
              <a:ext uri="{FF2B5EF4-FFF2-40B4-BE49-F238E27FC236}">
                <a16:creationId xmlns:a16="http://schemas.microsoft.com/office/drawing/2014/main" id="{F7D11FD1-AF61-0EF2-AE18-3E0B028EF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6013" y="4229100"/>
            <a:ext cx="1304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600"/>
              <a:t>USDA Plants Database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CC2AC8-44DE-7243-F2A7-C2DC807CEAFD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 err="1"/>
              <a:t>Tapertip</a:t>
            </a:r>
            <a:r>
              <a:rPr lang="en-US" sz="2400" dirty="0"/>
              <a:t> </a:t>
            </a:r>
            <a:r>
              <a:rPr lang="en-US" sz="2400" dirty="0" err="1"/>
              <a:t>Hawksbeard</a:t>
            </a:r>
            <a:r>
              <a:rPr lang="en-US" sz="2400" dirty="0"/>
              <a:t>			</a:t>
            </a:r>
            <a:r>
              <a:rPr lang="en-US" dirty="0"/>
              <a:t>Forb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5" descr="Western Yarrow">
            <a:extLst>
              <a:ext uri="{FF2B5EF4-FFF2-40B4-BE49-F238E27FC236}">
                <a16:creationId xmlns:a16="http://schemas.microsoft.com/office/drawing/2014/main" id="{51036AB0-0A35-1A7A-F175-B4240BF3ACC4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14988" y="1014413"/>
            <a:ext cx="1700212" cy="3395662"/>
          </a:xfrm>
          <a:noFill/>
        </p:spPr>
      </p:pic>
      <p:pic>
        <p:nvPicPr>
          <p:cNvPr id="49155" name="Picture 5" descr="image0003">
            <a:extLst>
              <a:ext uri="{FF2B5EF4-FFF2-40B4-BE49-F238E27FC236}">
                <a16:creationId xmlns:a16="http://schemas.microsoft.com/office/drawing/2014/main" id="{FBE7BCCE-F401-1FE9-D401-B36F17D19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825" y="2963863"/>
            <a:ext cx="2316163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6" name="Picture 1">
            <a:extLst>
              <a:ext uri="{FF2B5EF4-FFF2-40B4-BE49-F238E27FC236}">
                <a16:creationId xmlns:a16="http://schemas.microsoft.com/office/drawing/2014/main" id="{D5EA41B2-E836-546F-EBF8-8DD8048154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312988"/>
            <a:ext cx="29718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7" name="Picture 2">
            <a:extLst>
              <a:ext uri="{FF2B5EF4-FFF2-40B4-BE49-F238E27FC236}">
                <a16:creationId xmlns:a16="http://schemas.microsoft.com/office/drawing/2014/main" id="{D9165672-A12D-C44C-5CC3-8B31DD3822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825" y="427038"/>
            <a:ext cx="2301875" cy="220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8" name="Picture 3">
            <a:extLst>
              <a:ext uri="{FF2B5EF4-FFF2-40B4-BE49-F238E27FC236}">
                <a16:creationId xmlns:a16="http://schemas.microsoft.com/office/drawing/2014/main" id="{C58F8D95-34EB-882A-80DE-FEE45DB912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342900"/>
            <a:ext cx="29400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9" name="TextBox 7">
            <a:extLst>
              <a:ext uri="{FF2B5EF4-FFF2-40B4-BE49-F238E27FC236}">
                <a16:creationId xmlns:a16="http://schemas.microsoft.com/office/drawing/2014/main" id="{3C1A143C-8536-F089-7698-6CBED176D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2050" y="1944688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Jen Peterson</a:t>
            </a:r>
          </a:p>
        </p:txBody>
      </p:sp>
      <p:sp>
        <p:nvSpPr>
          <p:cNvPr id="49160" name="TextBox 8">
            <a:extLst>
              <a:ext uri="{FF2B5EF4-FFF2-40B4-BE49-F238E27FC236}">
                <a16:creationId xmlns:a16="http://schemas.microsoft.com/office/drawing/2014/main" id="{31CB8CA9-8218-2241-1BFA-0E919D931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4194175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Jen Peterson</a:t>
            </a:r>
          </a:p>
        </p:txBody>
      </p:sp>
      <p:sp>
        <p:nvSpPr>
          <p:cNvPr id="49161" name="TextBox 9">
            <a:extLst>
              <a:ext uri="{FF2B5EF4-FFF2-40B4-BE49-F238E27FC236}">
                <a16:creationId xmlns:a16="http://schemas.microsoft.com/office/drawing/2014/main" id="{E03854C3-9438-A9B3-F8FE-A7B22528DA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4259263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Jen Peterson</a:t>
            </a:r>
          </a:p>
        </p:txBody>
      </p:sp>
      <p:sp>
        <p:nvSpPr>
          <p:cNvPr id="49162" name="TextBox 10">
            <a:extLst>
              <a:ext uri="{FF2B5EF4-FFF2-40B4-BE49-F238E27FC236}">
                <a16:creationId xmlns:a16="http://schemas.microsoft.com/office/drawing/2014/main" id="{EB7C3377-2377-89D5-3D64-F03404B229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2341563"/>
            <a:ext cx="13716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Jen Peterson</a:t>
            </a:r>
          </a:p>
        </p:txBody>
      </p:sp>
      <p:sp>
        <p:nvSpPr>
          <p:cNvPr id="49163" name="TextBox 10">
            <a:extLst>
              <a:ext uri="{FF2B5EF4-FFF2-40B4-BE49-F238E27FC236}">
                <a16:creationId xmlns:a16="http://schemas.microsoft.com/office/drawing/2014/main" id="{99C882AA-39BF-79F3-CA91-140C683E2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3925" y="4457700"/>
            <a:ext cx="1304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600"/>
              <a:t>USDA Plants Database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B3DF4C-CBB6-3343-E2BE-2CB39DCE847F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Western Yarrow				</a:t>
            </a:r>
            <a:r>
              <a:rPr lang="en-US" dirty="0"/>
              <a:t>Forb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4" descr="Bitterbrush">
            <a:extLst>
              <a:ext uri="{FF2B5EF4-FFF2-40B4-BE49-F238E27FC236}">
                <a16:creationId xmlns:a16="http://schemas.microsoft.com/office/drawing/2014/main" id="{278D12AE-CB65-E163-12CC-97A303FD8F69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78438" y="1493838"/>
            <a:ext cx="1854200" cy="3146425"/>
          </a:xfrm>
          <a:noFill/>
        </p:spPr>
      </p:pic>
      <p:pic>
        <p:nvPicPr>
          <p:cNvPr id="53251" name="Picture 1">
            <a:extLst>
              <a:ext uri="{FF2B5EF4-FFF2-40B4-BE49-F238E27FC236}">
                <a16:creationId xmlns:a16="http://schemas.microsoft.com/office/drawing/2014/main" id="{653A40C7-B73C-9CEC-D33B-158823DFA9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7000"/>
            <a:ext cx="2728913" cy="294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2" name="Picture 2">
            <a:extLst>
              <a:ext uri="{FF2B5EF4-FFF2-40B4-BE49-F238E27FC236}">
                <a16:creationId xmlns:a16="http://schemas.microsoft.com/office/drawing/2014/main" id="{148E084C-9F22-A478-7A98-C882958B57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53988"/>
            <a:ext cx="3098800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Picture 3">
            <a:extLst>
              <a:ext uri="{FF2B5EF4-FFF2-40B4-BE49-F238E27FC236}">
                <a16:creationId xmlns:a16="http://schemas.microsoft.com/office/drawing/2014/main" id="{07D3C5DC-642A-1E81-6FB5-D4DDA10E96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508250"/>
            <a:ext cx="2498725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4" name="TextBox 5">
            <a:extLst>
              <a:ext uri="{FF2B5EF4-FFF2-40B4-BE49-F238E27FC236}">
                <a16:creationId xmlns:a16="http://schemas.microsoft.com/office/drawing/2014/main" id="{797C6994-03E6-E05A-16F0-BE51CF1587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9550" y="2863850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Jen Peterson</a:t>
            </a:r>
          </a:p>
        </p:txBody>
      </p:sp>
      <p:sp>
        <p:nvSpPr>
          <p:cNvPr id="53255" name="TextBox 6">
            <a:extLst>
              <a:ext uri="{FF2B5EF4-FFF2-40B4-BE49-F238E27FC236}">
                <a16:creationId xmlns:a16="http://schemas.microsoft.com/office/drawing/2014/main" id="{35280EE6-3F37-B168-9726-8971BA5E3A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5363" y="4305300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K. Launchbaugh</a:t>
            </a:r>
          </a:p>
        </p:txBody>
      </p:sp>
      <p:sp>
        <p:nvSpPr>
          <p:cNvPr id="53256" name="TextBox 7">
            <a:extLst>
              <a:ext uri="{FF2B5EF4-FFF2-40B4-BE49-F238E27FC236}">
                <a16:creationId xmlns:a16="http://schemas.microsoft.com/office/drawing/2014/main" id="{BE1E65B5-6A02-426A-89AD-92919365D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4725" y="2236788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K. Launchbaugh</a:t>
            </a:r>
          </a:p>
        </p:txBody>
      </p:sp>
      <p:sp>
        <p:nvSpPr>
          <p:cNvPr id="53257" name="TextBox 8">
            <a:extLst>
              <a:ext uri="{FF2B5EF4-FFF2-40B4-BE49-F238E27FC236}">
                <a16:creationId xmlns:a16="http://schemas.microsoft.com/office/drawing/2014/main" id="{735C43FD-2265-1811-366C-A9432E856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3925" y="4321175"/>
            <a:ext cx="1304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600"/>
              <a:t>USDA Plants Database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163960-0CCE-0EF7-EE63-F6370F6512A5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Antelope Bitterbrush			</a:t>
            </a:r>
            <a:r>
              <a:rPr lang="en-US" dirty="0"/>
              <a:t>Woody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5" descr="Big Sagebrush">
            <a:extLst>
              <a:ext uri="{FF2B5EF4-FFF2-40B4-BE49-F238E27FC236}">
                <a16:creationId xmlns:a16="http://schemas.microsoft.com/office/drawing/2014/main" id="{33E1856B-5386-C6C8-9DBE-37DDC0BF1F39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78538" y="1887538"/>
            <a:ext cx="1166812" cy="2538412"/>
          </a:xfrm>
          <a:noFill/>
        </p:spPr>
      </p:pic>
      <p:pic>
        <p:nvPicPr>
          <p:cNvPr id="55299" name="Picture 1">
            <a:extLst>
              <a:ext uri="{FF2B5EF4-FFF2-40B4-BE49-F238E27FC236}">
                <a16:creationId xmlns:a16="http://schemas.microsoft.com/office/drawing/2014/main" id="{C88985A1-EDB2-EE99-AB1D-5CC67EF252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80963"/>
            <a:ext cx="2887662" cy="216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0" name="Picture 2">
            <a:extLst>
              <a:ext uri="{FF2B5EF4-FFF2-40B4-BE49-F238E27FC236}">
                <a16:creationId xmlns:a16="http://schemas.microsoft.com/office/drawing/2014/main" id="{157F85C6-F209-212A-2F7D-36C1D4B150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349500"/>
            <a:ext cx="2174875" cy="235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1" name="Picture 1">
            <a:extLst>
              <a:ext uri="{FF2B5EF4-FFF2-40B4-BE49-F238E27FC236}">
                <a16:creationId xmlns:a16="http://schemas.microsoft.com/office/drawing/2014/main" id="{92588178-BA40-99D2-B159-BBF2E4845C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87313"/>
            <a:ext cx="2878138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2" name="Picture 2">
            <a:extLst>
              <a:ext uri="{FF2B5EF4-FFF2-40B4-BE49-F238E27FC236}">
                <a16:creationId xmlns:a16="http://schemas.microsoft.com/office/drawing/2014/main" id="{82CC5A59-CD09-1BCA-D386-935B7B6A6B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475" y="2246313"/>
            <a:ext cx="3282950" cy="246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3" name="TextBox 6">
            <a:extLst>
              <a:ext uri="{FF2B5EF4-FFF2-40B4-BE49-F238E27FC236}">
                <a16:creationId xmlns:a16="http://schemas.microsoft.com/office/drawing/2014/main" id="{74459BC7-7F29-9BA4-0981-DDEB812C27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1163" y="4425950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55304" name="TextBox 7">
            <a:extLst>
              <a:ext uri="{FF2B5EF4-FFF2-40B4-BE49-F238E27FC236}">
                <a16:creationId xmlns:a16="http://schemas.microsoft.com/office/drawing/2014/main" id="{FC7F3154-175C-8771-6BA1-6943CDCFF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8838" y="2027238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55305" name="TextBox 8">
            <a:extLst>
              <a:ext uri="{FF2B5EF4-FFF2-40B4-BE49-F238E27FC236}">
                <a16:creationId xmlns:a16="http://schemas.microsoft.com/office/drawing/2014/main" id="{6BEDDD30-4F67-1DE3-3E31-046DB9ED7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492625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55306" name="TextBox 9">
            <a:extLst>
              <a:ext uri="{FF2B5EF4-FFF2-40B4-BE49-F238E27FC236}">
                <a16:creationId xmlns:a16="http://schemas.microsoft.com/office/drawing/2014/main" id="{640D1035-69AA-B5B8-4B73-C56EBEC0EE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9588" y="1952625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K. Launchbaugh</a:t>
            </a:r>
          </a:p>
        </p:txBody>
      </p:sp>
      <p:sp>
        <p:nvSpPr>
          <p:cNvPr id="55307" name="TextBox 10">
            <a:extLst>
              <a:ext uri="{FF2B5EF4-FFF2-40B4-BE49-F238E27FC236}">
                <a16:creationId xmlns:a16="http://schemas.microsoft.com/office/drawing/2014/main" id="{2BE3B778-E22E-DEA2-BD51-A22D950219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1413" y="4524375"/>
            <a:ext cx="1304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600"/>
              <a:t>USDA Plants Database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8E5819-85B5-2520-80EB-1D86440F57BD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Big Sagebrush				</a:t>
            </a:r>
            <a:r>
              <a:rPr lang="en-US" dirty="0"/>
              <a:t>Woody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4" descr="Chokecherry">
            <a:extLst>
              <a:ext uri="{FF2B5EF4-FFF2-40B4-BE49-F238E27FC236}">
                <a16:creationId xmlns:a16="http://schemas.microsoft.com/office/drawing/2014/main" id="{53211AB0-D2D3-5C80-182E-E68D12CD011D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49738" y="36513"/>
            <a:ext cx="1984375" cy="2463800"/>
          </a:xfrm>
          <a:noFill/>
        </p:spPr>
      </p:pic>
      <p:pic>
        <p:nvPicPr>
          <p:cNvPr id="59395" name="Picture 1">
            <a:extLst>
              <a:ext uri="{FF2B5EF4-FFF2-40B4-BE49-F238E27FC236}">
                <a16:creationId xmlns:a16="http://schemas.microsoft.com/office/drawing/2014/main" id="{C278979E-1E2E-6678-CEBA-04F32731F0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0963"/>
            <a:ext cx="3297238" cy="247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6" name="Picture 2">
            <a:extLst>
              <a:ext uri="{FF2B5EF4-FFF2-40B4-BE49-F238E27FC236}">
                <a16:creationId xmlns:a16="http://schemas.microsoft.com/office/drawing/2014/main" id="{B187DE89-9C37-8663-EEC1-13430A7BA5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88" y="2457450"/>
            <a:ext cx="2803525" cy="210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7" name="Picture 3">
            <a:extLst>
              <a:ext uri="{FF2B5EF4-FFF2-40B4-BE49-F238E27FC236}">
                <a16:creationId xmlns:a16="http://schemas.microsoft.com/office/drawing/2014/main" id="{F641D370-C361-EFA7-9F98-883B53EC62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535238"/>
            <a:ext cx="28956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8" name="TextBox 5">
            <a:extLst>
              <a:ext uri="{FF2B5EF4-FFF2-40B4-BE49-F238E27FC236}">
                <a16:creationId xmlns:a16="http://schemas.microsoft.com/office/drawing/2014/main" id="{3AB9A489-94C3-AEA4-71FB-DE8DD735D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0" y="2206625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K. Launchbaugh</a:t>
            </a:r>
          </a:p>
        </p:txBody>
      </p:sp>
      <p:sp>
        <p:nvSpPr>
          <p:cNvPr id="59399" name="TextBox 6">
            <a:extLst>
              <a:ext uri="{FF2B5EF4-FFF2-40B4-BE49-F238E27FC236}">
                <a16:creationId xmlns:a16="http://schemas.microsoft.com/office/drawing/2014/main" id="{59DF1A48-DA68-651A-36E0-9EC1ABE61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788" y="4229100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Lovina Roselle</a:t>
            </a:r>
          </a:p>
        </p:txBody>
      </p:sp>
      <p:sp>
        <p:nvSpPr>
          <p:cNvPr id="59400" name="TextBox 7">
            <a:extLst>
              <a:ext uri="{FF2B5EF4-FFF2-40B4-BE49-F238E27FC236}">
                <a16:creationId xmlns:a16="http://schemas.microsoft.com/office/drawing/2014/main" id="{871D8BF4-34FE-15C0-2070-2D94240C0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4449763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Lovina Roselle</a:t>
            </a:r>
          </a:p>
        </p:txBody>
      </p:sp>
      <p:sp>
        <p:nvSpPr>
          <p:cNvPr id="59401" name="TextBox 8">
            <a:extLst>
              <a:ext uri="{FF2B5EF4-FFF2-40B4-BE49-F238E27FC236}">
                <a16:creationId xmlns:a16="http://schemas.microsoft.com/office/drawing/2014/main" id="{EE8C3369-9CC5-C9B3-9F22-62516D3744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3775" y="2257425"/>
            <a:ext cx="1304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600"/>
              <a:t>USDA Plants Database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D3343A-FEBD-92EE-8900-19E3A8553DD3}"/>
              </a:ext>
            </a:extLst>
          </p:cNvPr>
          <p:cNvSpPr txBox="1"/>
          <p:nvPr/>
        </p:nvSpPr>
        <p:spPr>
          <a:xfrm>
            <a:off x="304800" y="265113"/>
            <a:ext cx="6781800" cy="1846262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Chokecherry					</a:t>
            </a:r>
            <a:r>
              <a:rPr lang="en-US" dirty="0"/>
              <a:t>Woody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Browsers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Toxic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2" descr="Willow">
            <a:extLst>
              <a:ext uri="{FF2B5EF4-FFF2-40B4-BE49-F238E27FC236}">
                <a16:creationId xmlns:a16="http://schemas.microsoft.com/office/drawing/2014/main" id="{D9F251E4-76AC-DB8A-E6FC-16DBD2434ABD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7888" y="1033463"/>
            <a:ext cx="1296987" cy="3498850"/>
          </a:xfrm>
          <a:noFill/>
        </p:spPr>
      </p:pic>
      <p:pic>
        <p:nvPicPr>
          <p:cNvPr id="63491" name="Picture 5" descr="E:\Coyote_Willow(GKL).JPG">
            <a:extLst>
              <a:ext uri="{FF2B5EF4-FFF2-40B4-BE49-F238E27FC236}">
                <a16:creationId xmlns:a16="http://schemas.microsoft.com/office/drawing/2014/main" id="{66673EE8-8A96-D7D4-050A-FD4056F72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3"/>
          <a:stretch>
            <a:fillRect/>
          </a:stretch>
        </p:blipFill>
        <p:spPr bwMode="auto">
          <a:xfrm>
            <a:off x="304800" y="2506663"/>
            <a:ext cx="2647950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2" name="Picture 1">
            <a:extLst>
              <a:ext uri="{FF2B5EF4-FFF2-40B4-BE49-F238E27FC236}">
                <a16:creationId xmlns:a16="http://schemas.microsoft.com/office/drawing/2014/main" id="{2B7B2A37-C8B3-3895-2EC4-FBFA98CB60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450" y="190500"/>
            <a:ext cx="3119438" cy="324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3" name="Picture 2">
            <a:extLst>
              <a:ext uri="{FF2B5EF4-FFF2-40B4-BE49-F238E27FC236}">
                <a16:creationId xmlns:a16="http://schemas.microsoft.com/office/drawing/2014/main" id="{91DFD476-2AF4-FCE6-FEED-372199CD20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8" y="168275"/>
            <a:ext cx="2557462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4" name="TextBox 5">
            <a:extLst>
              <a:ext uri="{FF2B5EF4-FFF2-40B4-BE49-F238E27FC236}">
                <a16:creationId xmlns:a16="http://schemas.microsoft.com/office/drawing/2014/main" id="{679CD081-D5EB-82E9-B8FD-292D20683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229100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K. Launchbaugh</a:t>
            </a:r>
          </a:p>
        </p:txBody>
      </p:sp>
      <p:sp>
        <p:nvSpPr>
          <p:cNvPr id="63495" name="TextBox 6">
            <a:extLst>
              <a:ext uri="{FF2B5EF4-FFF2-40B4-BE49-F238E27FC236}">
                <a16:creationId xmlns:a16="http://schemas.microsoft.com/office/drawing/2014/main" id="{A401CA8A-3D3A-CBA9-BAF2-F8A698B5C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8775" y="2159000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K. Launchbaugh</a:t>
            </a:r>
          </a:p>
        </p:txBody>
      </p:sp>
      <p:sp>
        <p:nvSpPr>
          <p:cNvPr id="63496" name="TextBox 7">
            <a:extLst>
              <a:ext uri="{FF2B5EF4-FFF2-40B4-BE49-F238E27FC236}">
                <a16:creationId xmlns:a16="http://schemas.microsoft.com/office/drawing/2014/main" id="{B3112F14-04E2-E40D-5352-C81F7AC93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8838" y="3205163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K. Launchbaugh</a:t>
            </a:r>
          </a:p>
        </p:txBody>
      </p:sp>
      <p:sp>
        <p:nvSpPr>
          <p:cNvPr id="63497" name="TextBox 8">
            <a:extLst>
              <a:ext uri="{FF2B5EF4-FFF2-40B4-BE49-F238E27FC236}">
                <a16:creationId xmlns:a16="http://schemas.microsoft.com/office/drawing/2014/main" id="{0B479EC2-F1A6-BAB1-82A5-0DD0BAB1B4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3925" y="4532313"/>
            <a:ext cx="1304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600"/>
              <a:t>USDA Plants Database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C4442F-31E8-7BB4-802E-ACEE9FB262F8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Coyote Willow				</a:t>
            </a:r>
            <a:r>
              <a:rPr lang="en-US" dirty="0"/>
              <a:t>Woody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0">
            <a:extLst>
              <a:ext uri="{FF2B5EF4-FFF2-40B4-BE49-F238E27FC236}">
                <a16:creationId xmlns:a16="http://schemas.microsoft.com/office/drawing/2014/main" id="{715AD502-4046-14E8-8A63-B4F5521D3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38" y="160338"/>
            <a:ext cx="158432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210" tIns="34605" rIns="69210" bIns="34605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b="1" i="1"/>
          </a:p>
        </p:txBody>
      </p:sp>
      <p:pic>
        <p:nvPicPr>
          <p:cNvPr id="65539" name="Picture 1">
            <a:extLst>
              <a:ext uri="{FF2B5EF4-FFF2-40B4-BE49-F238E27FC236}">
                <a16:creationId xmlns:a16="http://schemas.microsoft.com/office/drawing/2014/main" id="{B9698196-B4DD-1B05-7CF4-79BDF5B9BF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160338"/>
            <a:ext cx="2884487" cy="216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0" name="Picture 2">
            <a:extLst>
              <a:ext uri="{FF2B5EF4-FFF2-40B4-BE49-F238E27FC236}">
                <a16:creationId xmlns:a16="http://schemas.microsoft.com/office/drawing/2014/main" id="{1E2E782C-ABA2-3242-8852-329AB950AB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650" y="125413"/>
            <a:ext cx="2994025" cy="254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1" name="TextBox 6">
            <a:extLst>
              <a:ext uri="{FF2B5EF4-FFF2-40B4-BE49-F238E27FC236}">
                <a16:creationId xmlns:a16="http://schemas.microsoft.com/office/drawing/2014/main" id="{9CB66ADD-1F9A-F727-4466-399F0A955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4229100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Karen Launchbaugh</a:t>
            </a:r>
          </a:p>
        </p:txBody>
      </p:sp>
      <p:sp>
        <p:nvSpPr>
          <p:cNvPr id="65542" name="TextBox 7">
            <a:extLst>
              <a:ext uri="{FF2B5EF4-FFF2-40B4-BE49-F238E27FC236}">
                <a16:creationId xmlns:a16="http://schemas.microsoft.com/office/drawing/2014/main" id="{582A92D5-E64D-9C32-DA1D-5F864E8620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032000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K. Launchbaugh</a:t>
            </a:r>
          </a:p>
        </p:txBody>
      </p:sp>
      <p:sp>
        <p:nvSpPr>
          <p:cNvPr id="65543" name="TextBox 8">
            <a:extLst>
              <a:ext uri="{FF2B5EF4-FFF2-40B4-BE49-F238E27FC236}">
                <a16:creationId xmlns:a16="http://schemas.microsoft.com/office/drawing/2014/main" id="{42CE1C12-5888-2051-49D2-4E3E41CEF2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4775" y="2424113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K. Launchbaugh</a:t>
            </a:r>
          </a:p>
        </p:txBody>
      </p:sp>
      <p:pic>
        <p:nvPicPr>
          <p:cNvPr id="65544" name="Picture 1">
            <a:extLst>
              <a:ext uri="{FF2B5EF4-FFF2-40B4-BE49-F238E27FC236}">
                <a16:creationId xmlns:a16="http://schemas.microsoft.com/office/drawing/2014/main" id="{3C3B7804-739C-6DFA-718A-B468DB16D6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5" y="2376488"/>
            <a:ext cx="3157538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5" name="Picture 2">
            <a:extLst>
              <a:ext uri="{FF2B5EF4-FFF2-40B4-BE49-F238E27FC236}">
                <a16:creationId xmlns:a16="http://schemas.microsoft.com/office/drawing/2014/main" id="{232E2B3E-7B02-AADC-8DDB-52CCC3A264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697163"/>
            <a:ext cx="3359150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6" name="TextBox 9">
            <a:extLst>
              <a:ext uri="{FF2B5EF4-FFF2-40B4-BE49-F238E27FC236}">
                <a16:creationId xmlns:a16="http://schemas.microsoft.com/office/drawing/2014/main" id="{802CF8F0-98C8-5648-2A7F-4FB60726E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825" y="4498975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65547" name="TextBox 9">
            <a:extLst>
              <a:ext uri="{FF2B5EF4-FFF2-40B4-BE49-F238E27FC236}">
                <a16:creationId xmlns:a16="http://schemas.microsoft.com/office/drawing/2014/main" id="{238DC75A-F89F-7C0D-A4F4-DEFE16BD5F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4391025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E59DD0-A6A4-0F1E-FE00-2901D0E6474C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Curl-leaf Mountain Mahogany		</a:t>
            </a:r>
            <a:r>
              <a:rPr lang="en-US" dirty="0"/>
              <a:t>Woody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1">
            <a:extLst>
              <a:ext uri="{FF2B5EF4-FFF2-40B4-BE49-F238E27FC236}">
                <a16:creationId xmlns:a16="http://schemas.microsoft.com/office/drawing/2014/main" id="{B3E6A2FC-9449-1ADD-7C77-F1AA05FEB4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66700"/>
            <a:ext cx="2835275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7" name="Picture 2">
            <a:extLst>
              <a:ext uri="{FF2B5EF4-FFF2-40B4-BE49-F238E27FC236}">
                <a16:creationId xmlns:a16="http://schemas.microsoft.com/office/drawing/2014/main" id="{572FDBFD-CBCE-E9BE-B089-5B4AB13E66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675" y="114300"/>
            <a:ext cx="39624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8" name="Picture 3">
            <a:extLst>
              <a:ext uri="{FF2B5EF4-FFF2-40B4-BE49-F238E27FC236}">
                <a16:creationId xmlns:a16="http://schemas.microsoft.com/office/drawing/2014/main" id="{06E9CBE5-5333-B7BC-1419-73B9186B88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109788"/>
            <a:ext cx="3429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9" name="TextBox 4">
            <a:extLst>
              <a:ext uri="{FF2B5EF4-FFF2-40B4-BE49-F238E27FC236}">
                <a16:creationId xmlns:a16="http://schemas.microsoft.com/office/drawing/2014/main" id="{E812099E-68F4-538F-052C-860461D4C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0075" y="4465638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Connor White</a:t>
            </a:r>
          </a:p>
        </p:txBody>
      </p:sp>
      <p:sp>
        <p:nvSpPr>
          <p:cNvPr id="67590" name="TextBox 5">
            <a:extLst>
              <a:ext uri="{FF2B5EF4-FFF2-40B4-BE49-F238E27FC236}">
                <a16:creationId xmlns:a16="http://schemas.microsoft.com/office/drawing/2014/main" id="{7A40CC8C-5FCF-2569-620E-B2F36A682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400300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Connor White</a:t>
            </a:r>
          </a:p>
        </p:txBody>
      </p:sp>
      <p:sp>
        <p:nvSpPr>
          <p:cNvPr id="67591" name="TextBox 6">
            <a:extLst>
              <a:ext uri="{FF2B5EF4-FFF2-40B4-BE49-F238E27FC236}">
                <a16:creationId xmlns:a16="http://schemas.microsoft.com/office/drawing/2014/main" id="{FD9E8473-D3CA-521A-3A30-5F69043BB9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1895475"/>
            <a:ext cx="13716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Connor White</a:t>
            </a:r>
          </a:p>
        </p:txBody>
      </p:sp>
      <p:pic>
        <p:nvPicPr>
          <p:cNvPr id="67592" name="Picture 1">
            <a:extLst>
              <a:ext uri="{FF2B5EF4-FFF2-40B4-BE49-F238E27FC236}">
                <a16:creationId xmlns:a16="http://schemas.microsoft.com/office/drawing/2014/main" id="{9268EF3F-D443-7B22-D05C-D164C25137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733675"/>
            <a:ext cx="32734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93" name="TextBox 9">
            <a:extLst>
              <a:ext uri="{FF2B5EF4-FFF2-40B4-BE49-F238E27FC236}">
                <a16:creationId xmlns:a16="http://schemas.microsoft.com/office/drawing/2014/main" id="{F484BCA3-6B1E-6F04-03CB-7F09664A4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4451350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EBD431-0438-222B-271E-1B546C6BC6C7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 err="1"/>
              <a:t>Fourwing</a:t>
            </a:r>
            <a:r>
              <a:rPr lang="en-US" sz="2400" dirty="0"/>
              <a:t> Saltbush				</a:t>
            </a:r>
            <a:r>
              <a:rPr lang="en-US" dirty="0"/>
              <a:t>Woody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1">
            <a:extLst>
              <a:ext uri="{FF2B5EF4-FFF2-40B4-BE49-F238E27FC236}">
                <a16:creationId xmlns:a16="http://schemas.microsoft.com/office/drawing/2014/main" id="{5B5FEF74-4055-430D-85C8-46E9C245D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" y="30163"/>
            <a:ext cx="4048125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5" name="Picture 3">
            <a:extLst>
              <a:ext uri="{FF2B5EF4-FFF2-40B4-BE49-F238E27FC236}">
                <a16:creationId xmlns:a16="http://schemas.microsoft.com/office/drawing/2014/main" id="{8F6ED4F3-CF5E-208A-BD5D-BD0830B6BD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8" b="3851"/>
          <a:stretch>
            <a:fillRect/>
          </a:stretch>
        </p:blipFill>
        <p:spPr bwMode="auto">
          <a:xfrm>
            <a:off x="4648200" y="114300"/>
            <a:ext cx="197802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6" name="Picture 2">
            <a:extLst>
              <a:ext uri="{FF2B5EF4-FFF2-40B4-BE49-F238E27FC236}">
                <a16:creationId xmlns:a16="http://schemas.microsoft.com/office/drawing/2014/main" id="{B3C3A485-7608-0EF7-BF0A-9A1FB9E231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192338"/>
            <a:ext cx="3333750" cy="251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7" name="Picture 5">
            <a:extLst>
              <a:ext uri="{FF2B5EF4-FFF2-40B4-BE49-F238E27FC236}">
                <a16:creationId xmlns:a16="http://schemas.microsoft.com/office/drawing/2014/main" id="{A243230F-EAF4-44FB-EB4B-33AE1F9382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4" b="8400"/>
          <a:stretch>
            <a:fillRect/>
          </a:stretch>
        </p:blipFill>
        <p:spPr bwMode="auto">
          <a:xfrm>
            <a:off x="457200" y="3086100"/>
            <a:ext cx="2819400" cy="16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8" name="TextBox 1">
            <a:extLst>
              <a:ext uri="{FF2B5EF4-FFF2-40B4-BE49-F238E27FC236}">
                <a16:creationId xmlns:a16="http://schemas.microsoft.com/office/drawing/2014/main" id="{E931AC6B-8D27-8262-2E48-4D09B55B4F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8025" y="4381500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USDA Plants Database</a:t>
            </a:r>
          </a:p>
        </p:txBody>
      </p:sp>
      <p:sp>
        <p:nvSpPr>
          <p:cNvPr id="69639" name="TextBox 1">
            <a:extLst>
              <a:ext uri="{FF2B5EF4-FFF2-40B4-BE49-F238E27FC236}">
                <a16:creationId xmlns:a16="http://schemas.microsoft.com/office/drawing/2014/main" id="{F3B599D5-A988-228F-1341-4A96EEA7F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2788" y="4489450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USDA Plants Database</a:t>
            </a:r>
          </a:p>
        </p:txBody>
      </p:sp>
      <p:sp>
        <p:nvSpPr>
          <p:cNvPr id="69640" name="TextBox 1">
            <a:extLst>
              <a:ext uri="{FF2B5EF4-FFF2-40B4-BE49-F238E27FC236}">
                <a16:creationId xmlns:a16="http://schemas.microsoft.com/office/drawing/2014/main" id="{E98E0144-E434-58B7-B814-17B0C2D4E2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8588" y="1966913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USDA Plants Database</a:t>
            </a:r>
          </a:p>
        </p:txBody>
      </p:sp>
      <p:sp>
        <p:nvSpPr>
          <p:cNvPr id="69641" name="TextBox 1">
            <a:extLst>
              <a:ext uri="{FF2B5EF4-FFF2-40B4-BE49-F238E27FC236}">
                <a16:creationId xmlns:a16="http://schemas.microsoft.com/office/drawing/2014/main" id="{D37652DC-09E2-0951-C8F1-4E5BF10DD6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2733675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Bryant Olsen – flickr.com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B7D988-C25B-3BBD-384C-F6D9C4A4DB61}"/>
              </a:ext>
            </a:extLst>
          </p:cNvPr>
          <p:cNvSpPr txBox="1"/>
          <p:nvPr/>
        </p:nvSpPr>
        <p:spPr>
          <a:xfrm>
            <a:off x="304800" y="265113"/>
            <a:ext cx="6781800" cy="1846262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 err="1"/>
              <a:t>Gambel</a:t>
            </a:r>
            <a:r>
              <a:rPr lang="en-US" sz="2400" dirty="0"/>
              <a:t> Oak				</a:t>
            </a:r>
            <a:r>
              <a:rPr lang="en-US" dirty="0"/>
              <a:t>Woody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Browsers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Toxic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lant&#10;&#10;Description automatically generated">
            <a:extLst>
              <a:ext uri="{FF2B5EF4-FFF2-40B4-BE49-F238E27FC236}">
                <a16:creationId xmlns:a16="http://schemas.microsoft.com/office/drawing/2014/main" id="{C5F76F26-45D2-F51B-3600-225212E0D9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-33954"/>
            <a:ext cx="3200400" cy="2400300"/>
          </a:xfrm>
          <a:prstGeom prst="rect">
            <a:avLst/>
          </a:prstGeom>
        </p:spPr>
      </p:pic>
      <p:pic>
        <p:nvPicPr>
          <p:cNvPr id="5" name="Picture 4" descr="A close-up of a plant&#10;&#10;Description automatically generated">
            <a:extLst>
              <a:ext uri="{FF2B5EF4-FFF2-40B4-BE49-F238E27FC236}">
                <a16:creationId xmlns:a16="http://schemas.microsoft.com/office/drawing/2014/main" id="{DC80B8E7-92BD-AE25-6E9F-A09B9B0419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297" y="1643313"/>
            <a:ext cx="4207933" cy="3155950"/>
          </a:xfrm>
          <a:prstGeom prst="rect">
            <a:avLst/>
          </a:prstGeom>
        </p:spPr>
      </p:pic>
      <p:pic>
        <p:nvPicPr>
          <p:cNvPr id="7" name="Picture 6" descr="Close-up of a yellow flower&#10;&#10;Description automatically generated">
            <a:extLst>
              <a:ext uri="{FF2B5EF4-FFF2-40B4-BE49-F238E27FC236}">
                <a16:creationId xmlns:a16="http://schemas.microsoft.com/office/drawing/2014/main" id="{91DEC8AB-E4FD-BCFE-6FEE-20B0CC89A1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009" y="2082647"/>
            <a:ext cx="3622155" cy="2716616"/>
          </a:xfrm>
          <a:prstGeom prst="rect">
            <a:avLst/>
          </a:prstGeom>
        </p:spPr>
      </p:pic>
      <p:sp>
        <p:nvSpPr>
          <p:cNvPr id="26630" name="TextBox 4">
            <a:extLst>
              <a:ext uri="{FF2B5EF4-FFF2-40B4-BE49-F238E27FC236}">
                <a16:creationId xmlns:a16="http://schemas.microsoft.com/office/drawing/2014/main" id="{513C75B6-8FD7-F262-2FA2-5F664D9B30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9100" y="4432300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26631" name="TextBox 9">
            <a:extLst>
              <a:ext uri="{FF2B5EF4-FFF2-40B4-BE49-F238E27FC236}">
                <a16:creationId xmlns:a16="http://schemas.microsoft.com/office/drawing/2014/main" id="{55A1618B-CE9B-755F-CB97-115F999320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2628900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26632" name="TextBox 10">
            <a:extLst>
              <a:ext uri="{FF2B5EF4-FFF2-40B4-BE49-F238E27FC236}">
                <a16:creationId xmlns:a16="http://schemas.microsoft.com/office/drawing/2014/main" id="{D2677320-BF05-30E6-DC61-4AAF5E29D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9113" y="1900238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47DE20-6B4C-69C0-CD5C-221EB81EFCE6}"/>
              </a:ext>
            </a:extLst>
          </p:cNvPr>
          <p:cNvSpPr txBox="1"/>
          <p:nvPr/>
        </p:nvSpPr>
        <p:spPr>
          <a:xfrm>
            <a:off x="304800" y="265113"/>
            <a:ext cx="6781800" cy="1846659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Gray or Spineless </a:t>
            </a:r>
            <a:r>
              <a:rPr lang="en-US" sz="2400" dirty="0" err="1"/>
              <a:t>Horsebrush</a:t>
            </a:r>
            <a:r>
              <a:rPr lang="en-US" sz="2400" dirty="0"/>
              <a:t>      Nevada  </a:t>
            </a:r>
            <a:r>
              <a:rPr lang="en-US" dirty="0"/>
              <a:t>Woody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Browsers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Toxic</a:t>
            </a:r>
          </a:p>
        </p:txBody>
      </p:sp>
    </p:spTree>
    <p:extLst>
      <p:ext uri="{BB962C8B-B14F-4D97-AF65-F5344CB8AC3E}">
        <p14:creationId xmlns:p14="http://schemas.microsoft.com/office/powerpoint/2010/main" val="425434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3">
            <a:extLst>
              <a:ext uri="{FF2B5EF4-FFF2-40B4-BE49-F238E27FC236}">
                <a16:creationId xmlns:a16="http://schemas.microsoft.com/office/drawing/2014/main" id="{640E0245-CB0F-5852-C349-8E28F246AD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2309813"/>
            <a:ext cx="3141663" cy="235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3" name="TextBox 4">
            <a:extLst>
              <a:ext uri="{FF2B5EF4-FFF2-40B4-BE49-F238E27FC236}">
                <a16:creationId xmlns:a16="http://schemas.microsoft.com/office/drawing/2014/main" id="{6D84FBAB-4F17-1350-6619-4059F392DA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7763" y="4395788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Connor White</a:t>
            </a:r>
          </a:p>
        </p:txBody>
      </p:sp>
      <p:pic>
        <p:nvPicPr>
          <p:cNvPr id="71684" name="Picture 1">
            <a:extLst>
              <a:ext uri="{FF2B5EF4-FFF2-40B4-BE49-F238E27FC236}">
                <a16:creationId xmlns:a16="http://schemas.microsoft.com/office/drawing/2014/main" id="{8D5952BD-CB97-9A7E-36B3-7EDCCC3666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8" y="23813"/>
            <a:ext cx="3743325" cy="281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5" name="Picture 2">
            <a:extLst>
              <a:ext uri="{FF2B5EF4-FFF2-40B4-BE49-F238E27FC236}">
                <a16:creationId xmlns:a16="http://schemas.microsoft.com/office/drawing/2014/main" id="{AB06A15A-EE2A-234D-6B84-E89749A5DB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825" y="123825"/>
            <a:ext cx="3635375" cy="209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6" name="Picture 3">
            <a:extLst>
              <a:ext uri="{FF2B5EF4-FFF2-40B4-BE49-F238E27FC236}">
                <a16:creationId xmlns:a16="http://schemas.microsoft.com/office/drawing/2014/main" id="{F3190664-17DB-3BC3-4A2D-482F6D883C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393950"/>
            <a:ext cx="3875088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7" name="TextBox 9">
            <a:extLst>
              <a:ext uri="{FF2B5EF4-FFF2-40B4-BE49-F238E27FC236}">
                <a16:creationId xmlns:a16="http://schemas.microsoft.com/office/drawing/2014/main" id="{54382F92-33DE-D9F5-D9C2-9086232CA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4451350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71688" name="TextBox 9">
            <a:extLst>
              <a:ext uri="{FF2B5EF4-FFF2-40B4-BE49-F238E27FC236}">
                <a16:creationId xmlns:a16="http://schemas.microsoft.com/office/drawing/2014/main" id="{EA362000-9885-67EC-A0C7-FC4AF87B91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1974850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71689" name="TextBox 9">
            <a:extLst>
              <a:ext uri="{FF2B5EF4-FFF2-40B4-BE49-F238E27FC236}">
                <a16:creationId xmlns:a16="http://schemas.microsoft.com/office/drawing/2014/main" id="{D6F76660-3607-12E3-E14C-CB782774C3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2544763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29BE38-AE04-5F6D-5983-EF6919C09D6F}"/>
              </a:ext>
            </a:extLst>
          </p:cNvPr>
          <p:cNvSpPr txBox="1"/>
          <p:nvPr/>
        </p:nvSpPr>
        <p:spPr>
          <a:xfrm>
            <a:off x="304800" y="265113"/>
            <a:ext cx="6781800" cy="1846262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Greasewood					</a:t>
            </a:r>
            <a:r>
              <a:rPr lang="en-US" dirty="0"/>
              <a:t>Woody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Browsers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Toxic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1">
            <a:extLst>
              <a:ext uri="{FF2B5EF4-FFF2-40B4-BE49-F238E27FC236}">
                <a16:creationId xmlns:a16="http://schemas.microsoft.com/office/drawing/2014/main" id="{87AF6A00-08C2-FC97-1A86-2C4B72E98B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0500"/>
            <a:ext cx="31496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79" name="Picture 2">
            <a:extLst>
              <a:ext uri="{FF2B5EF4-FFF2-40B4-BE49-F238E27FC236}">
                <a16:creationId xmlns:a16="http://schemas.microsoft.com/office/drawing/2014/main" id="{A2ACEB5B-F50D-C16A-956A-E0D3D81B74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688" y="190500"/>
            <a:ext cx="3157537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0" name="Picture 3">
            <a:extLst>
              <a:ext uri="{FF2B5EF4-FFF2-40B4-BE49-F238E27FC236}">
                <a16:creationId xmlns:a16="http://schemas.microsoft.com/office/drawing/2014/main" id="{C115FB16-CF4D-5111-8EF2-8EE0BCA62B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263" y="2095500"/>
            <a:ext cx="1465262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1" name="Picture 4">
            <a:extLst>
              <a:ext uri="{FF2B5EF4-FFF2-40B4-BE49-F238E27FC236}">
                <a16:creationId xmlns:a16="http://schemas.microsoft.com/office/drawing/2014/main" id="{A1826DF5-1DA5-3A60-240E-C351139E1B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609850"/>
            <a:ext cx="2709863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2" name="TextBox 9">
            <a:extLst>
              <a:ext uri="{FF2B5EF4-FFF2-40B4-BE49-F238E27FC236}">
                <a16:creationId xmlns:a16="http://schemas.microsoft.com/office/drawing/2014/main" id="{5E3FCA2E-1E1C-5AC9-3130-AF76998A65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140200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Grand Canyon National Park</a:t>
            </a:r>
          </a:p>
        </p:txBody>
      </p:sp>
      <p:sp>
        <p:nvSpPr>
          <p:cNvPr id="75783" name="TextBox 9">
            <a:extLst>
              <a:ext uri="{FF2B5EF4-FFF2-40B4-BE49-F238E27FC236}">
                <a16:creationId xmlns:a16="http://schemas.microsoft.com/office/drawing/2014/main" id="{D99FC7E1-C716-DA16-C072-EE24B6BE9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7513" y="2284413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Grand Canyon National Park</a:t>
            </a:r>
          </a:p>
        </p:txBody>
      </p:sp>
      <p:sp>
        <p:nvSpPr>
          <p:cNvPr id="75784" name="TextBox 9">
            <a:extLst>
              <a:ext uri="{FF2B5EF4-FFF2-40B4-BE49-F238E27FC236}">
                <a16:creationId xmlns:a16="http://schemas.microsoft.com/office/drawing/2014/main" id="{CB321382-490A-6F1A-BFE7-D826D84BC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2763" y="4356100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Grand Canyon National Park</a:t>
            </a:r>
          </a:p>
        </p:txBody>
      </p:sp>
      <p:sp>
        <p:nvSpPr>
          <p:cNvPr id="75785" name="TextBox 9">
            <a:extLst>
              <a:ext uri="{FF2B5EF4-FFF2-40B4-BE49-F238E27FC236}">
                <a16:creationId xmlns:a16="http://schemas.microsoft.com/office/drawing/2014/main" id="{A05DFFDE-E5E7-496E-6A32-A05575F96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5363" y="4451350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Jen – flickr.com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E2A772-58B5-19B4-8902-F298C9A9FEA0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Mormon Tea					</a:t>
            </a:r>
            <a:r>
              <a:rPr lang="en-US" dirty="0"/>
              <a:t>Woody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1">
            <a:extLst>
              <a:ext uri="{FF2B5EF4-FFF2-40B4-BE49-F238E27FC236}">
                <a16:creationId xmlns:a16="http://schemas.microsoft.com/office/drawing/2014/main" id="{10B786CD-C64E-853D-6F81-7908F6348F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450" y="2600325"/>
            <a:ext cx="3151188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7" name="Picture 7" descr="http://farm4.staticflickr.com/3502/4009197030_64f9f39bf3.jpg">
            <a:extLst>
              <a:ext uri="{FF2B5EF4-FFF2-40B4-BE49-F238E27FC236}">
                <a16:creationId xmlns:a16="http://schemas.microsoft.com/office/drawing/2014/main" id="{64F602CB-2594-4225-F637-CE6F753D6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3" y="50800"/>
            <a:ext cx="4657725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8" name="Picture 3">
            <a:extLst>
              <a:ext uri="{FF2B5EF4-FFF2-40B4-BE49-F238E27FC236}">
                <a16:creationId xmlns:a16="http://schemas.microsoft.com/office/drawing/2014/main" id="{FF985B59-2BF2-7F07-C889-37168284C2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2781300"/>
            <a:ext cx="2438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9" name="TextBox 1">
            <a:extLst>
              <a:ext uri="{FF2B5EF4-FFF2-40B4-BE49-F238E27FC236}">
                <a16:creationId xmlns:a16="http://schemas.microsoft.com/office/drawing/2014/main" id="{00ABE4E3-4941-9301-9367-D49EC440D6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4367213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Utah State University</a:t>
            </a:r>
          </a:p>
        </p:txBody>
      </p:sp>
      <p:pic>
        <p:nvPicPr>
          <p:cNvPr id="77830" name="Picture 4">
            <a:extLst>
              <a:ext uri="{FF2B5EF4-FFF2-40B4-BE49-F238E27FC236}">
                <a16:creationId xmlns:a16="http://schemas.microsoft.com/office/drawing/2014/main" id="{0C083503-D297-A4C0-E0BC-F8D67F2EDD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063" y="103188"/>
            <a:ext cx="2854325" cy="191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31" name="TextBox 1">
            <a:extLst>
              <a:ext uri="{FF2B5EF4-FFF2-40B4-BE49-F238E27FC236}">
                <a16:creationId xmlns:a16="http://schemas.microsoft.com/office/drawing/2014/main" id="{B9EDDE99-2E50-661D-1F98-355ECBB168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1771650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Dave Skinner– flickr.com</a:t>
            </a:r>
          </a:p>
        </p:txBody>
      </p:sp>
      <p:sp>
        <p:nvSpPr>
          <p:cNvPr id="77832" name="TextBox 1">
            <a:extLst>
              <a:ext uri="{FF2B5EF4-FFF2-40B4-BE49-F238E27FC236}">
                <a16:creationId xmlns:a16="http://schemas.microsoft.com/office/drawing/2014/main" id="{4FB824DB-557F-A816-4825-9FE7C5B494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7388" y="4457700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Dave Skinner– flickr.com</a:t>
            </a:r>
          </a:p>
        </p:txBody>
      </p:sp>
      <p:sp>
        <p:nvSpPr>
          <p:cNvPr id="77833" name="TextBox 1">
            <a:extLst>
              <a:ext uri="{FF2B5EF4-FFF2-40B4-BE49-F238E27FC236}">
                <a16:creationId xmlns:a16="http://schemas.microsoft.com/office/drawing/2014/main" id="{DE68A09B-F405-0147-1D29-333DEEB23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2025" y="3238500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Utah State University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A9C081-D59B-577F-FD92-3834E94C0C73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 err="1"/>
              <a:t>Pinyon</a:t>
            </a:r>
            <a:r>
              <a:rPr lang="en-US" sz="2400" dirty="0"/>
              <a:t> Pine					</a:t>
            </a:r>
            <a:r>
              <a:rPr lang="en-US" dirty="0"/>
              <a:t>Woody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18">
            <a:extLst>
              <a:ext uri="{FF2B5EF4-FFF2-40B4-BE49-F238E27FC236}">
                <a16:creationId xmlns:a16="http://schemas.microsoft.com/office/drawing/2014/main" id="{BA14A7BD-C10C-1AA6-6D91-26874C10B1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38" y="160338"/>
            <a:ext cx="158432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210" tIns="34605" rIns="69210" bIns="34605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b="1" i="1"/>
          </a:p>
        </p:txBody>
      </p:sp>
      <p:pic>
        <p:nvPicPr>
          <p:cNvPr id="81923" name="Picture 22" descr="Quaking Aspen">
            <a:extLst>
              <a:ext uri="{FF2B5EF4-FFF2-40B4-BE49-F238E27FC236}">
                <a16:creationId xmlns:a16="http://schemas.microsoft.com/office/drawing/2014/main" id="{F1FD593C-A3D8-F5B4-AE78-11CB9D6A840A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86400" y="1644650"/>
            <a:ext cx="1741488" cy="2965450"/>
          </a:xfrm>
        </p:spPr>
      </p:pic>
      <p:sp>
        <p:nvSpPr>
          <p:cNvPr id="81924" name="TextBox 7">
            <a:extLst>
              <a:ext uri="{FF2B5EF4-FFF2-40B4-BE49-F238E27FC236}">
                <a16:creationId xmlns:a16="http://schemas.microsoft.com/office/drawing/2014/main" id="{3C613A43-E395-382C-2902-F72607A144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0725" y="2260600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Jen Peterson</a:t>
            </a:r>
          </a:p>
        </p:txBody>
      </p:sp>
      <p:sp>
        <p:nvSpPr>
          <p:cNvPr id="81925" name="TextBox 8">
            <a:extLst>
              <a:ext uri="{FF2B5EF4-FFF2-40B4-BE49-F238E27FC236}">
                <a16:creationId xmlns:a16="http://schemas.microsoft.com/office/drawing/2014/main" id="{F1543FFF-E412-D88A-276F-C5FA10B34D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238" y="2705100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Karen Launchbaugh</a:t>
            </a:r>
          </a:p>
        </p:txBody>
      </p:sp>
      <p:sp>
        <p:nvSpPr>
          <p:cNvPr id="81926" name="TextBox 9">
            <a:extLst>
              <a:ext uri="{FF2B5EF4-FFF2-40B4-BE49-F238E27FC236}">
                <a16:creationId xmlns:a16="http://schemas.microsoft.com/office/drawing/2014/main" id="{95653FC1-5E71-62B1-B333-588639F9B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788" y="4540250"/>
            <a:ext cx="1304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600"/>
              <a:t>USDA Plants Database</a:t>
            </a:r>
          </a:p>
        </p:txBody>
      </p:sp>
      <p:pic>
        <p:nvPicPr>
          <p:cNvPr id="81927" name="Picture 1">
            <a:extLst>
              <a:ext uri="{FF2B5EF4-FFF2-40B4-BE49-F238E27FC236}">
                <a16:creationId xmlns:a16="http://schemas.microsoft.com/office/drawing/2014/main" id="{A63218CC-5B92-96CC-5B54-2594F57A2C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76200"/>
            <a:ext cx="3960813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8" name="Picture 2">
            <a:extLst>
              <a:ext uri="{FF2B5EF4-FFF2-40B4-BE49-F238E27FC236}">
                <a16:creationId xmlns:a16="http://schemas.microsoft.com/office/drawing/2014/main" id="{156F38E5-E43C-EEAC-6172-40763168C5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2568575"/>
            <a:ext cx="2495550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9" name="Picture 3">
            <a:extLst>
              <a:ext uri="{FF2B5EF4-FFF2-40B4-BE49-F238E27FC236}">
                <a16:creationId xmlns:a16="http://schemas.microsoft.com/office/drawing/2014/main" id="{1E76A9F0-0732-9AC3-2C65-6BC6820991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588" y="76200"/>
            <a:ext cx="235585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30" name="Picture 4">
            <a:extLst>
              <a:ext uri="{FF2B5EF4-FFF2-40B4-BE49-F238E27FC236}">
                <a16:creationId xmlns:a16="http://schemas.microsoft.com/office/drawing/2014/main" id="{1A1D6701-2E8D-D0D3-2799-E6FD95DA32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325" y="2705100"/>
            <a:ext cx="2592388" cy="178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31" name="TextBox 9">
            <a:extLst>
              <a:ext uri="{FF2B5EF4-FFF2-40B4-BE49-F238E27FC236}">
                <a16:creationId xmlns:a16="http://schemas.microsoft.com/office/drawing/2014/main" id="{468D3166-43B4-3853-659E-056956E33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0175" y="2420938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81932" name="TextBox 9">
            <a:extLst>
              <a:ext uri="{FF2B5EF4-FFF2-40B4-BE49-F238E27FC236}">
                <a16:creationId xmlns:a16="http://schemas.microsoft.com/office/drawing/2014/main" id="{73EC38E6-3FA2-F78B-D6ED-B9085930D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9038" y="4410075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81933" name="TextBox 9">
            <a:extLst>
              <a:ext uri="{FF2B5EF4-FFF2-40B4-BE49-F238E27FC236}">
                <a16:creationId xmlns:a16="http://schemas.microsoft.com/office/drawing/2014/main" id="{2378E334-CC07-0D57-BE58-84E7EF934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4913" y="4216400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81934" name="TextBox 9">
            <a:extLst>
              <a:ext uri="{FF2B5EF4-FFF2-40B4-BE49-F238E27FC236}">
                <a16:creationId xmlns:a16="http://schemas.microsoft.com/office/drawing/2014/main" id="{8F925E06-B99D-F28A-DF0F-008A519E56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8575" y="1689100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358286-38E5-85F9-1101-B00C9DC4B940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Quaking Aspen				</a:t>
            </a:r>
            <a:r>
              <a:rPr lang="en-US" dirty="0"/>
              <a:t>Woody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2" descr="Green Rabbitbrush">
            <a:extLst>
              <a:ext uri="{FF2B5EF4-FFF2-40B4-BE49-F238E27FC236}">
                <a16:creationId xmlns:a16="http://schemas.microsoft.com/office/drawing/2014/main" id="{0EDBD719-EBAF-FBB2-B39B-B3DACE3052D4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08613" y="2351088"/>
            <a:ext cx="1311275" cy="2336800"/>
          </a:xfrm>
          <a:noFill/>
        </p:spPr>
      </p:pic>
      <p:pic>
        <p:nvPicPr>
          <p:cNvPr id="83971" name="Picture 24" descr="Gray Rabbitbrush">
            <a:extLst>
              <a:ext uri="{FF2B5EF4-FFF2-40B4-BE49-F238E27FC236}">
                <a16:creationId xmlns:a16="http://schemas.microsoft.com/office/drawing/2014/main" id="{D5D06123-A124-851A-A719-2C236164A342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6550" y="0"/>
            <a:ext cx="1898650" cy="2293938"/>
          </a:xfrm>
          <a:noFill/>
        </p:spPr>
      </p:pic>
      <p:pic>
        <p:nvPicPr>
          <p:cNvPr id="83972" name="Picture 1">
            <a:extLst>
              <a:ext uri="{FF2B5EF4-FFF2-40B4-BE49-F238E27FC236}">
                <a16:creationId xmlns:a16="http://schemas.microsoft.com/office/drawing/2014/main" id="{CC12AB89-162E-9B70-6022-06353FC21B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738" y="2443163"/>
            <a:ext cx="2582862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3" name="Picture 2">
            <a:extLst>
              <a:ext uri="{FF2B5EF4-FFF2-40B4-BE49-F238E27FC236}">
                <a16:creationId xmlns:a16="http://schemas.microsoft.com/office/drawing/2014/main" id="{5788FB24-7925-FC39-A996-9F69F303D6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44725"/>
            <a:ext cx="3048000" cy="244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4" name="Picture 3">
            <a:extLst>
              <a:ext uri="{FF2B5EF4-FFF2-40B4-BE49-F238E27FC236}">
                <a16:creationId xmlns:a16="http://schemas.microsoft.com/office/drawing/2014/main" id="{1FB35C0A-A92E-3F3F-24D8-19E5B71727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198438"/>
            <a:ext cx="2673350" cy="200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5" name="Picture 4">
            <a:extLst>
              <a:ext uri="{FF2B5EF4-FFF2-40B4-BE49-F238E27FC236}">
                <a16:creationId xmlns:a16="http://schemas.microsoft.com/office/drawing/2014/main" id="{3C26CDCE-43FB-2251-1B7F-E20F130B93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425" y="127000"/>
            <a:ext cx="2705100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6" name="TextBox 7">
            <a:extLst>
              <a:ext uri="{FF2B5EF4-FFF2-40B4-BE49-F238E27FC236}">
                <a16:creationId xmlns:a16="http://schemas.microsoft.com/office/drawing/2014/main" id="{67183E18-7CF8-4183-FB36-F240EB9823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7900" y="4416425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Connor White</a:t>
            </a:r>
          </a:p>
        </p:txBody>
      </p:sp>
      <p:sp>
        <p:nvSpPr>
          <p:cNvPr id="83977" name="TextBox 8">
            <a:extLst>
              <a:ext uri="{FF2B5EF4-FFF2-40B4-BE49-F238E27FC236}">
                <a16:creationId xmlns:a16="http://schemas.microsoft.com/office/drawing/2014/main" id="{01DC37FA-626C-0D78-F815-2B5D36A23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0663" y="4133850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Connor White</a:t>
            </a:r>
          </a:p>
        </p:txBody>
      </p:sp>
      <p:sp>
        <p:nvSpPr>
          <p:cNvPr id="83978" name="TextBox 9">
            <a:extLst>
              <a:ext uri="{FF2B5EF4-FFF2-40B4-BE49-F238E27FC236}">
                <a16:creationId xmlns:a16="http://schemas.microsoft.com/office/drawing/2014/main" id="{8CA8187B-2582-8237-4E93-1F47C3708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2463" y="1889125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Connor White</a:t>
            </a:r>
          </a:p>
        </p:txBody>
      </p:sp>
      <p:sp>
        <p:nvSpPr>
          <p:cNvPr id="83979" name="TextBox 10">
            <a:extLst>
              <a:ext uri="{FF2B5EF4-FFF2-40B4-BE49-F238E27FC236}">
                <a16:creationId xmlns:a16="http://schemas.microsoft.com/office/drawing/2014/main" id="{7EC8774D-58FF-3EB4-E0AE-2AED0E0AB1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5963" y="1985963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Connor White</a:t>
            </a:r>
          </a:p>
        </p:txBody>
      </p:sp>
      <p:sp>
        <p:nvSpPr>
          <p:cNvPr id="83980" name="TextBox 11">
            <a:extLst>
              <a:ext uri="{FF2B5EF4-FFF2-40B4-BE49-F238E27FC236}">
                <a16:creationId xmlns:a16="http://schemas.microsoft.com/office/drawing/2014/main" id="{433DDE73-0AA0-9231-E6B3-DD26A999A6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7425" y="4492625"/>
            <a:ext cx="1304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600"/>
              <a:t>USDA Plants Database</a:t>
            </a:r>
          </a:p>
        </p:txBody>
      </p:sp>
      <p:sp>
        <p:nvSpPr>
          <p:cNvPr id="83981" name="TextBox 12">
            <a:extLst>
              <a:ext uri="{FF2B5EF4-FFF2-40B4-BE49-F238E27FC236}">
                <a16:creationId xmlns:a16="http://schemas.microsoft.com/office/drawing/2014/main" id="{A067B406-5738-9F02-0642-6449382564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4925" y="2259013"/>
            <a:ext cx="1304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600"/>
              <a:t>USDA Plants Database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013308-DD9E-C558-916A-D834CA3D75FE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 err="1"/>
              <a:t>Rabbitbrush</a:t>
            </a:r>
            <a:r>
              <a:rPr lang="en-US" sz="2400" dirty="0"/>
              <a:t> (Green or Rubber)		</a:t>
            </a:r>
            <a:r>
              <a:rPr lang="en-US" dirty="0"/>
              <a:t>Woody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Box 4">
            <a:extLst>
              <a:ext uri="{FF2B5EF4-FFF2-40B4-BE49-F238E27FC236}">
                <a16:creationId xmlns:a16="http://schemas.microsoft.com/office/drawing/2014/main" id="{B67C5530-0391-D10A-F8F6-F04D478E2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6763" y="2486025"/>
            <a:ext cx="1290637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chemeClr val="bg1"/>
                </a:solidFill>
              </a:rPr>
              <a:t>Karen Launchbaugh</a:t>
            </a:r>
          </a:p>
        </p:txBody>
      </p:sp>
      <p:pic>
        <p:nvPicPr>
          <p:cNvPr id="86019" name="Picture 1">
            <a:extLst>
              <a:ext uri="{FF2B5EF4-FFF2-40B4-BE49-F238E27FC236}">
                <a16:creationId xmlns:a16="http://schemas.microsoft.com/office/drawing/2014/main" id="{54E7D1C7-3757-6407-B03A-7DE20865CC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950" y="109538"/>
            <a:ext cx="2814638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0" name="Picture 2">
            <a:extLst>
              <a:ext uri="{FF2B5EF4-FFF2-40B4-BE49-F238E27FC236}">
                <a16:creationId xmlns:a16="http://schemas.microsoft.com/office/drawing/2014/main" id="{420292FB-A754-7D0B-2E7E-7D15D8EAEC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109538"/>
            <a:ext cx="34544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1" name="Picture 3">
            <a:extLst>
              <a:ext uri="{FF2B5EF4-FFF2-40B4-BE49-F238E27FC236}">
                <a16:creationId xmlns:a16="http://schemas.microsoft.com/office/drawing/2014/main" id="{77858E8A-AC1C-2C26-66EB-A41E7C0675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2662238"/>
            <a:ext cx="2701925" cy="202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2" name="Picture 4">
            <a:extLst>
              <a:ext uri="{FF2B5EF4-FFF2-40B4-BE49-F238E27FC236}">
                <a16:creationId xmlns:a16="http://schemas.microsoft.com/office/drawing/2014/main" id="{D63D4BA5-3887-A6FB-D5A4-107ED3D069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475" y="3162300"/>
            <a:ext cx="2012950" cy="158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3" name="TextBox 1">
            <a:extLst>
              <a:ext uri="{FF2B5EF4-FFF2-40B4-BE49-F238E27FC236}">
                <a16:creationId xmlns:a16="http://schemas.microsoft.com/office/drawing/2014/main" id="{AD0E1A20-1FA3-9AC0-DCE3-3B5A110177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63" y="2446338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86024" name="TextBox 1">
            <a:extLst>
              <a:ext uri="{FF2B5EF4-FFF2-40B4-BE49-F238E27FC236}">
                <a16:creationId xmlns:a16="http://schemas.microsoft.com/office/drawing/2014/main" id="{0D9EE397-125E-1DED-E091-1300381AE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9075" y="4381500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86025" name="TextBox 1">
            <a:extLst>
              <a:ext uri="{FF2B5EF4-FFF2-40B4-BE49-F238E27FC236}">
                <a16:creationId xmlns:a16="http://schemas.microsoft.com/office/drawing/2014/main" id="{F003D906-EECC-F9E4-273E-ED0AAF051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275" y="4529138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86026" name="TextBox 1">
            <a:extLst>
              <a:ext uri="{FF2B5EF4-FFF2-40B4-BE49-F238E27FC236}">
                <a16:creationId xmlns:a16="http://schemas.microsoft.com/office/drawing/2014/main" id="{47D4ED1B-2BFE-7FA2-D7A9-6E99EFC3F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3813" y="3646488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561853-831C-B075-D398-A3ED25CD98B4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 err="1"/>
              <a:t>Redosier</a:t>
            </a:r>
            <a:r>
              <a:rPr lang="en-US" sz="2400" dirty="0"/>
              <a:t> Dogwood				</a:t>
            </a:r>
            <a:r>
              <a:rPr lang="en-US" dirty="0"/>
              <a:t>Woody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18" descr="lwf0">
            <a:extLst>
              <a:ext uri="{FF2B5EF4-FFF2-40B4-BE49-F238E27FC236}">
                <a16:creationId xmlns:a16="http://schemas.microsoft.com/office/drawing/2014/main" id="{1B014509-CE98-8010-F978-04CEFF9B9A5B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30800" y="2005013"/>
            <a:ext cx="1906588" cy="2795587"/>
          </a:xfrm>
          <a:noFill/>
        </p:spPr>
      </p:pic>
      <p:pic>
        <p:nvPicPr>
          <p:cNvPr id="88067" name="Picture 1">
            <a:extLst>
              <a:ext uri="{FF2B5EF4-FFF2-40B4-BE49-F238E27FC236}">
                <a16:creationId xmlns:a16="http://schemas.microsoft.com/office/drawing/2014/main" id="{0D2FC746-1BC9-C9C0-3C9D-28B08BE8B0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36513"/>
            <a:ext cx="3981450" cy="298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68" name="TextBox 6">
            <a:extLst>
              <a:ext uri="{FF2B5EF4-FFF2-40B4-BE49-F238E27FC236}">
                <a16:creationId xmlns:a16="http://schemas.microsoft.com/office/drawing/2014/main" id="{5E363628-900D-15B2-B95D-ED5D6E8E7B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2525" y="2222500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Josh Corbett</a:t>
            </a:r>
          </a:p>
        </p:txBody>
      </p:sp>
      <p:sp>
        <p:nvSpPr>
          <p:cNvPr id="88069" name="TextBox 7">
            <a:extLst>
              <a:ext uri="{FF2B5EF4-FFF2-40B4-BE49-F238E27FC236}">
                <a16:creationId xmlns:a16="http://schemas.microsoft.com/office/drawing/2014/main" id="{EF5ED8F6-107F-E0C4-6316-16E8CB4793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2220913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Josh Corbett</a:t>
            </a:r>
          </a:p>
        </p:txBody>
      </p:sp>
      <p:sp>
        <p:nvSpPr>
          <p:cNvPr id="88070" name="TextBox 8">
            <a:extLst>
              <a:ext uri="{FF2B5EF4-FFF2-40B4-BE49-F238E27FC236}">
                <a16:creationId xmlns:a16="http://schemas.microsoft.com/office/drawing/2014/main" id="{61BA39E4-846E-7ED5-2EB5-99CD1E0AD8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2750" y="4616450"/>
            <a:ext cx="1304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600"/>
              <a:t>USDA Plants Database</a:t>
            </a:r>
          </a:p>
        </p:txBody>
      </p:sp>
      <p:pic>
        <p:nvPicPr>
          <p:cNvPr id="88071" name="Picture 1">
            <a:extLst>
              <a:ext uri="{FF2B5EF4-FFF2-40B4-BE49-F238E27FC236}">
                <a16:creationId xmlns:a16="http://schemas.microsoft.com/office/drawing/2014/main" id="{EF6FC445-E530-9718-8495-D23F02AF86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6513"/>
            <a:ext cx="2660650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2" name="Picture 2">
            <a:extLst>
              <a:ext uri="{FF2B5EF4-FFF2-40B4-BE49-F238E27FC236}">
                <a16:creationId xmlns:a16="http://schemas.microsoft.com/office/drawing/2014/main" id="{75CC1A1D-5764-6DDB-B80E-67791CB7F0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2557463"/>
            <a:ext cx="2924175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73" name="TextBox 5">
            <a:extLst>
              <a:ext uri="{FF2B5EF4-FFF2-40B4-BE49-F238E27FC236}">
                <a16:creationId xmlns:a16="http://schemas.microsoft.com/office/drawing/2014/main" id="{EE0D6908-6FF7-F2DD-002E-59CDC596F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4325" y="4522788"/>
            <a:ext cx="14128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pic>
        <p:nvPicPr>
          <p:cNvPr id="88074" name="Picture 3">
            <a:extLst>
              <a:ext uri="{FF2B5EF4-FFF2-40B4-BE49-F238E27FC236}">
                <a16:creationId xmlns:a16="http://schemas.microsoft.com/office/drawing/2014/main" id="{432E4AA1-254F-7153-72D2-44ADF7C553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25" y="2332038"/>
            <a:ext cx="1870075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75" name="TextBox 5">
            <a:extLst>
              <a:ext uri="{FF2B5EF4-FFF2-40B4-BE49-F238E27FC236}">
                <a16:creationId xmlns:a16="http://schemas.microsoft.com/office/drawing/2014/main" id="{5C2DE6C3-0D7D-E3AA-1C48-9D400F2B2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5125" y="1727200"/>
            <a:ext cx="14128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88076" name="TextBox 5">
            <a:extLst>
              <a:ext uri="{FF2B5EF4-FFF2-40B4-BE49-F238E27FC236}">
                <a16:creationId xmlns:a16="http://schemas.microsoft.com/office/drawing/2014/main" id="{4D9FA4A4-C33F-9F53-DC2C-EDA25276D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2525" y="4460875"/>
            <a:ext cx="14128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650FF0-4A8B-8257-C41A-C18A0C7EC12E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Saskatoon Serviceberry			</a:t>
            </a:r>
            <a:r>
              <a:rPr lang="en-US" dirty="0"/>
              <a:t>Woody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2" descr="Shadscale">
            <a:extLst>
              <a:ext uri="{FF2B5EF4-FFF2-40B4-BE49-F238E27FC236}">
                <a16:creationId xmlns:a16="http://schemas.microsoft.com/office/drawing/2014/main" id="{170C448C-502A-A7D9-C26D-B61D6D835D26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67200" y="2011363"/>
            <a:ext cx="2103438" cy="2736850"/>
          </a:xfrm>
          <a:noFill/>
        </p:spPr>
      </p:pic>
      <p:pic>
        <p:nvPicPr>
          <p:cNvPr id="90115" name="Picture 26">
            <a:extLst>
              <a:ext uri="{FF2B5EF4-FFF2-40B4-BE49-F238E27FC236}">
                <a16:creationId xmlns:a16="http://schemas.microsoft.com/office/drawing/2014/main" id="{7F2711F7-C451-861E-C93F-460469355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93663"/>
            <a:ext cx="2408238" cy="197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6" name="Picture 3">
            <a:extLst>
              <a:ext uri="{FF2B5EF4-FFF2-40B4-BE49-F238E27FC236}">
                <a16:creationId xmlns:a16="http://schemas.microsoft.com/office/drawing/2014/main" id="{A1F87635-A626-886C-35CD-F86095BD7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5" y="93663"/>
            <a:ext cx="4017963" cy="238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7" name="Picture 2">
            <a:extLst>
              <a:ext uri="{FF2B5EF4-FFF2-40B4-BE49-F238E27FC236}">
                <a16:creationId xmlns:a16="http://schemas.microsoft.com/office/drawing/2014/main" id="{34C391B2-A2D2-33C5-53BF-8AA241154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317750"/>
            <a:ext cx="3717925" cy="240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18" name="TextBox 5">
            <a:extLst>
              <a:ext uri="{FF2B5EF4-FFF2-40B4-BE49-F238E27FC236}">
                <a16:creationId xmlns:a16="http://schemas.microsoft.com/office/drawing/2014/main" id="{E47C0642-1EE5-5C50-47D6-04B6D0EFE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4424363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Jen Peterson</a:t>
            </a:r>
          </a:p>
        </p:txBody>
      </p:sp>
      <p:sp>
        <p:nvSpPr>
          <p:cNvPr id="90119" name="TextBox 6">
            <a:extLst>
              <a:ext uri="{FF2B5EF4-FFF2-40B4-BE49-F238E27FC236}">
                <a16:creationId xmlns:a16="http://schemas.microsoft.com/office/drawing/2014/main" id="{ED7285B1-9B58-86E4-BAB7-DF1FE391E1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903413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Jen Peterson</a:t>
            </a:r>
          </a:p>
        </p:txBody>
      </p:sp>
      <p:sp>
        <p:nvSpPr>
          <p:cNvPr id="90120" name="TextBox 7">
            <a:extLst>
              <a:ext uri="{FF2B5EF4-FFF2-40B4-BE49-F238E27FC236}">
                <a16:creationId xmlns:a16="http://schemas.microsoft.com/office/drawing/2014/main" id="{A7065E8B-FFFD-956F-119D-E3310C6BF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7213" y="1809750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Jen Peterson</a:t>
            </a:r>
          </a:p>
        </p:txBody>
      </p:sp>
      <p:sp>
        <p:nvSpPr>
          <p:cNvPr id="90121" name="TextBox 8">
            <a:extLst>
              <a:ext uri="{FF2B5EF4-FFF2-40B4-BE49-F238E27FC236}">
                <a16:creationId xmlns:a16="http://schemas.microsoft.com/office/drawing/2014/main" id="{7F279D19-10A7-BA77-DB0C-BB28F5562A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4570413"/>
            <a:ext cx="1304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600"/>
              <a:t>USDA Plants Database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BFF8AC-12BD-9DB4-2372-7E6430EFBF0C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 err="1"/>
              <a:t>Shadscale</a:t>
            </a:r>
            <a:r>
              <a:rPr lang="en-US" sz="2400" dirty="0"/>
              <a:t>					</a:t>
            </a:r>
            <a:r>
              <a:rPr lang="en-US" dirty="0"/>
              <a:t>Woody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4" descr="File:Rhus trilobata 7.jpg">
            <a:extLst>
              <a:ext uri="{FF2B5EF4-FFF2-40B4-BE49-F238E27FC236}">
                <a16:creationId xmlns:a16="http://schemas.microsoft.com/office/drawing/2014/main" id="{2BE500DE-4E9B-E8F8-A728-33DE92766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4300"/>
            <a:ext cx="26511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1" name="TextBox 1">
            <a:extLst>
              <a:ext uri="{FF2B5EF4-FFF2-40B4-BE49-F238E27FC236}">
                <a16:creationId xmlns:a16="http://schemas.microsoft.com/office/drawing/2014/main" id="{124D931E-88AA-5F68-C245-0E643A98F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020888"/>
            <a:ext cx="18288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en-US" sz="800">
                <a:solidFill>
                  <a:schemeClr val="bg1"/>
                </a:solidFill>
              </a:rPr>
              <a:t>Stan Shebs – northwestplants.com</a:t>
            </a:r>
          </a:p>
        </p:txBody>
      </p:sp>
      <p:pic>
        <p:nvPicPr>
          <p:cNvPr id="94212" name="Picture 1">
            <a:extLst>
              <a:ext uri="{FF2B5EF4-FFF2-40B4-BE49-F238E27FC236}">
                <a16:creationId xmlns:a16="http://schemas.microsoft.com/office/drawing/2014/main" id="{7F9F6A3E-6646-1A79-A60B-1EDA2FD59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2230438"/>
            <a:ext cx="3265487" cy="244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3" name="Picture 2">
            <a:extLst>
              <a:ext uri="{FF2B5EF4-FFF2-40B4-BE49-F238E27FC236}">
                <a16:creationId xmlns:a16="http://schemas.microsoft.com/office/drawing/2014/main" id="{9EBBB78E-E941-9034-DF7B-B47BEB62E9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07950"/>
            <a:ext cx="3600450" cy="270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4" name="Picture 8" descr="File:Rhus trilobata 5.jpg">
            <a:extLst>
              <a:ext uri="{FF2B5EF4-FFF2-40B4-BE49-F238E27FC236}">
                <a16:creationId xmlns:a16="http://schemas.microsoft.com/office/drawing/2014/main" id="{92A3657C-FA57-F14E-6744-070804342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217738"/>
            <a:ext cx="2209800" cy="233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5" name="TextBox 1">
            <a:extLst>
              <a:ext uri="{FF2B5EF4-FFF2-40B4-BE49-F238E27FC236}">
                <a16:creationId xmlns:a16="http://schemas.microsoft.com/office/drawing/2014/main" id="{0DCE7A6C-59AE-5E86-BB9C-71CF155DC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4414838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94216" name="TextBox 1">
            <a:extLst>
              <a:ext uri="{FF2B5EF4-FFF2-40B4-BE49-F238E27FC236}">
                <a16:creationId xmlns:a16="http://schemas.microsoft.com/office/drawing/2014/main" id="{EB580D6B-22B1-D0AE-A7AC-783D6F4DDC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2014538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94217" name="TextBox 2">
            <a:extLst>
              <a:ext uri="{FF2B5EF4-FFF2-40B4-BE49-F238E27FC236}">
                <a16:creationId xmlns:a16="http://schemas.microsoft.com/office/drawing/2014/main" id="{A6C40961-0AB6-A478-EBA2-C3ABC5B57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8650" y="4306888"/>
            <a:ext cx="16065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en-US" sz="800">
                <a:solidFill>
                  <a:schemeClr val="bg1"/>
                </a:solidFill>
              </a:rPr>
              <a:t>Stan Shebs – sagebud.org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9A4523-060A-A997-287F-33501C0E5D76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 err="1"/>
              <a:t>Skunkbrush</a:t>
            </a:r>
            <a:r>
              <a:rPr lang="en-US" sz="2400" dirty="0"/>
              <a:t> Sumac				</a:t>
            </a:r>
            <a:r>
              <a:rPr lang="en-US" dirty="0"/>
              <a:t>Woody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ose-up of a plant with green leaves&#10;&#10;Description automatically generated">
            <a:extLst>
              <a:ext uri="{FF2B5EF4-FFF2-40B4-BE49-F238E27FC236}">
                <a16:creationId xmlns:a16="http://schemas.microsoft.com/office/drawing/2014/main" id="{A610940B-1DF3-E2B0-FE80-717222ABE2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307858"/>
            <a:ext cx="3345756" cy="2509317"/>
          </a:xfrm>
          <a:prstGeom prst="rect">
            <a:avLst/>
          </a:prstGeom>
        </p:spPr>
      </p:pic>
      <p:pic>
        <p:nvPicPr>
          <p:cNvPr id="7" name="Picture 6" descr="Close-up of a plant with small flowers&#10;&#10;Description automatically generated">
            <a:extLst>
              <a:ext uri="{FF2B5EF4-FFF2-40B4-BE49-F238E27FC236}">
                <a16:creationId xmlns:a16="http://schemas.microsoft.com/office/drawing/2014/main" id="{18A4F5A0-A845-80E1-A330-8522169FD8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3" y="0"/>
            <a:ext cx="3600449" cy="2700337"/>
          </a:xfrm>
          <a:prstGeom prst="rect">
            <a:avLst/>
          </a:prstGeom>
        </p:spPr>
      </p:pic>
      <p:pic>
        <p:nvPicPr>
          <p:cNvPr id="9" name="Picture 8" descr="A close-up of a bush&#10;&#10;Description automatically generated">
            <a:extLst>
              <a:ext uri="{FF2B5EF4-FFF2-40B4-BE49-F238E27FC236}">
                <a16:creationId xmlns:a16="http://schemas.microsoft.com/office/drawing/2014/main" id="{B097BBBB-FA99-EDE3-E864-A5D10970C1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968" y="-71829"/>
            <a:ext cx="3791991" cy="2843993"/>
          </a:xfrm>
          <a:prstGeom prst="rect">
            <a:avLst/>
          </a:prstGeom>
        </p:spPr>
      </p:pic>
      <p:pic>
        <p:nvPicPr>
          <p:cNvPr id="3" name="Picture 2" descr="Close up of a plant with small flowers&#10;&#10;Description automatically generated">
            <a:extLst>
              <a:ext uri="{FF2B5EF4-FFF2-40B4-BE49-F238E27FC236}">
                <a16:creationId xmlns:a16="http://schemas.microsoft.com/office/drawing/2014/main" id="{275350D7-B05B-95EB-F945-63229160DA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0" y="2109042"/>
            <a:ext cx="3737666" cy="2803249"/>
          </a:xfrm>
          <a:prstGeom prst="rect">
            <a:avLst/>
          </a:prstGeom>
        </p:spPr>
      </p:pic>
      <p:sp>
        <p:nvSpPr>
          <p:cNvPr id="94215" name="TextBox 1">
            <a:extLst>
              <a:ext uri="{FF2B5EF4-FFF2-40B4-BE49-F238E27FC236}">
                <a16:creationId xmlns:a16="http://schemas.microsoft.com/office/drawing/2014/main" id="{0DCE7A6C-59AE-5E86-BB9C-71CF155DC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4414838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94216" name="TextBox 1">
            <a:extLst>
              <a:ext uri="{FF2B5EF4-FFF2-40B4-BE49-F238E27FC236}">
                <a16:creationId xmlns:a16="http://schemas.microsoft.com/office/drawing/2014/main" id="{EB580D6B-22B1-D0AE-A7AC-783D6F4DDC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3300" y="4557587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 dirty="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9A4523-060A-A997-287F-33501C0E5D76}"/>
              </a:ext>
            </a:extLst>
          </p:cNvPr>
          <p:cNvSpPr txBox="1"/>
          <p:nvPr/>
        </p:nvSpPr>
        <p:spPr>
          <a:xfrm>
            <a:off x="304800" y="265113"/>
            <a:ext cx="6781800" cy="1569660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Spiny </a:t>
            </a:r>
            <a:r>
              <a:rPr lang="en-US" sz="2400" dirty="0" err="1"/>
              <a:t>Hopsage</a:t>
            </a:r>
            <a:r>
              <a:rPr lang="en-US" sz="2400" dirty="0"/>
              <a:t>	Nevada		</a:t>
            </a:r>
            <a:r>
              <a:rPr lang="en-US" dirty="0"/>
              <a:t>Woody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Browsers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511DFD7C-F0C4-0E3C-50AA-68335DDFD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7672" y="2068298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 dirty="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78E3F45B-CCE6-7347-B427-9E41210B4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419" y="2429240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 dirty="0">
                <a:solidFill>
                  <a:schemeClr val="bg1"/>
                </a:solidFill>
              </a:rPr>
              <a:t>Matt Lavin – flickr.com</a:t>
            </a:r>
          </a:p>
        </p:txBody>
      </p:sp>
    </p:spTree>
    <p:extLst>
      <p:ext uri="{BB962C8B-B14F-4D97-AF65-F5344CB8AC3E}">
        <p14:creationId xmlns:p14="http://schemas.microsoft.com/office/powerpoint/2010/main" val="5151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81" name="Group 21">
            <a:extLst>
              <a:ext uri="{FF2B5EF4-FFF2-40B4-BE49-F238E27FC236}">
                <a16:creationId xmlns:a16="http://schemas.microsoft.com/office/drawing/2014/main" id="{AA72D96A-C4FE-6461-1820-A4DD4ACD2464}"/>
              </a:ext>
            </a:extLst>
          </p:cNvPr>
          <p:cNvGraphicFramePr>
            <a:graphicFrameLocks noGrp="1"/>
          </p:cNvGraphicFramePr>
          <p:nvPr>
            <p:ph sz="quarter" idx="4294967295"/>
          </p:nvPr>
        </p:nvGraphicFramePr>
        <p:xfrm>
          <a:off x="0" y="1119188"/>
          <a:ext cx="3230563" cy="1530350"/>
        </p:xfrm>
        <a:graphic>
          <a:graphicData uri="http://schemas.openxmlformats.org/drawingml/2006/table">
            <a:tbl>
              <a:tblPr/>
              <a:tblGrid>
                <a:gridCol w="32305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30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3145" marR="73145" marT="32007" marB="32007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6260" name="Picture 23" descr="Winterfat">
            <a:extLst>
              <a:ext uri="{FF2B5EF4-FFF2-40B4-BE49-F238E27FC236}">
                <a16:creationId xmlns:a16="http://schemas.microsoft.com/office/drawing/2014/main" id="{4FBAE584-0823-C264-DAAC-1B0658FABA5A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62600" y="2095500"/>
            <a:ext cx="1344613" cy="2582863"/>
          </a:xfrm>
          <a:noFill/>
        </p:spPr>
      </p:pic>
      <p:pic>
        <p:nvPicPr>
          <p:cNvPr id="96261" name="Picture 1">
            <a:extLst>
              <a:ext uri="{FF2B5EF4-FFF2-40B4-BE49-F238E27FC236}">
                <a16:creationId xmlns:a16="http://schemas.microsoft.com/office/drawing/2014/main" id="{8E1EABC3-E9B5-85A5-0A24-0018CDDABF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95250"/>
            <a:ext cx="2438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2" name="Picture 2">
            <a:extLst>
              <a:ext uri="{FF2B5EF4-FFF2-40B4-BE49-F238E27FC236}">
                <a16:creationId xmlns:a16="http://schemas.microsoft.com/office/drawing/2014/main" id="{F606E575-0DC3-CAC2-29DF-E988CA2C74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2000250"/>
            <a:ext cx="3571875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3" name="Picture 25">
            <a:extLst>
              <a:ext uri="{FF2B5EF4-FFF2-40B4-BE49-F238E27FC236}">
                <a16:creationId xmlns:a16="http://schemas.microsoft.com/office/drawing/2014/main" id="{DE62984F-A03B-E5B3-2EA9-25DD480E42C3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563" y="93663"/>
            <a:ext cx="3546475" cy="2617787"/>
          </a:xfrm>
          <a:noFill/>
        </p:spPr>
      </p:pic>
      <p:sp>
        <p:nvSpPr>
          <p:cNvPr id="96264" name="TextBox 6">
            <a:extLst>
              <a:ext uri="{FF2B5EF4-FFF2-40B4-BE49-F238E27FC236}">
                <a16:creationId xmlns:a16="http://schemas.microsoft.com/office/drawing/2014/main" id="{10CE7F30-0AE2-4A69-4520-2312B047BA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400550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Jen Peterson</a:t>
            </a:r>
          </a:p>
        </p:txBody>
      </p:sp>
      <p:sp>
        <p:nvSpPr>
          <p:cNvPr id="96265" name="TextBox 7">
            <a:extLst>
              <a:ext uri="{FF2B5EF4-FFF2-40B4-BE49-F238E27FC236}">
                <a16:creationId xmlns:a16="http://schemas.microsoft.com/office/drawing/2014/main" id="{6C4BDE29-3B28-351B-C2B9-A822791AE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0938" y="2447925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K. Launchbaugh</a:t>
            </a:r>
          </a:p>
        </p:txBody>
      </p:sp>
      <p:sp>
        <p:nvSpPr>
          <p:cNvPr id="96266" name="TextBox 8">
            <a:extLst>
              <a:ext uri="{FF2B5EF4-FFF2-40B4-BE49-F238E27FC236}">
                <a16:creationId xmlns:a16="http://schemas.microsoft.com/office/drawing/2014/main" id="{E9E89E68-1F28-D593-DFAC-2009F42E6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1685925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K. Launchbaugh</a:t>
            </a:r>
          </a:p>
        </p:txBody>
      </p:sp>
      <p:sp>
        <p:nvSpPr>
          <p:cNvPr id="96267" name="TextBox 9">
            <a:extLst>
              <a:ext uri="{FF2B5EF4-FFF2-40B4-BE49-F238E27FC236}">
                <a16:creationId xmlns:a16="http://schemas.microsoft.com/office/drawing/2014/main" id="{4C6E0199-AE0A-2D56-2F6D-987425FE4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4438650"/>
            <a:ext cx="1304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600"/>
              <a:t>USDA Plants Database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41291D-87FB-9EB4-C848-6845F6352523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 err="1"/>
              <a:t>Winterfat</a:t>
            </a:r>
            <a:r>
              <a:rPr lang="en-US" sz="2400" dirty="0"/>
              <a:t>					</a:t>
            </a:r>
            <a:r>
              <a:rPr lang="en-US" dirty="0"/>
              <a:t>Woody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4" descr="C:\Users\Connor\Documents\4G Backup\U of I\Backpack Guide\Color photos\Catagorized\Shrubs and Trees\Woods Rose\Woods_Rose_JP_sh.jpg">
            <a:extLst>
              <a:ext uri="{FF2B5EF4-FFF2-40B4-BE49-F238E27FC236}">
                <a16:creationId xmlns:a16="http://schemas.microsoft.com/office/drawing/2014/main" id="{53F70278-3B00-B9E1-28B6-A5A79E349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35175"/>
            <a:ext cx="3581400" cy="268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07" name="Picture 2" descr="C:\Users\Connor\Documents\4G Backup\U of I\Backpack Guide\Color photos\Catagorized\Shrubs and Trees\Woods Rose\Rose NW ep.JPG">
            <a:extLst>
              <a:ext uri="{FF2B5EF4-FFF2-40B4-BE49-F238E27FC236}">
                <a16:creationId xmlns:a16="http://schemas.microsoft.com/office/drawing/2014/main" id="{ED8B91FC-2600-7991-EEFB-EDFA353C5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77788"/>
            <a:ext cx="3282950" cy="218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08" name="Picture 3" descr="C:\Users\Connor\Documents\4G Backup\U of I\Backpack Guide\Color photos\Catagorized\Shrubs and Trees\Woods Rose\Woods rose comm NW.JPG">
            <a:extLst>
              <a:ext uri="{FF2B5EF4-FFF2-40B4-BE49-F238E27FC236}">
                <a16:creationId xmlns:a16="http://schemas.microsoft.com/office/drawing/2014/main" id="{D3025C28-FA2B-0E17-4993-B1DC9F00D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363" y="1333500"/>
            <a:ext cx="3790950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09" name="TextBox 4">
            <a:extLst>
              <a:ext uri="{FF2B5EF4-FFF2-40B4-BE49-F238E27FC236}">
                <a16:creationId xmlns:a16="http://schemas.microsoft.com/office/drawing/2014/main" id="{36FFDEBF-19CB-5B14-E6EA-A9C5A86A6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4446588"/>
            <a:ext cx="9207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chemeClr val="bg1"/>
                </a:solidFill>
              </a:rPr>
              <a:t>Noel Winegard</a:t>
            </a:r>
          </a:p>
        </p:txBody>
      </p:sp>
      <p:sp>
        <p:nvSpPr>
          <p:cNvPr id="98310" name="TextBox 5">
            <a:extLst>
              <a:ext uri="{FF2B5EF4-FFF2-40B4-BE49-F238E27FC236}">
                <a16:creationId xmlns:a16="http://schemas.microsoft.com/office/drawing/2014/main" id="{A89251ED-5317-F470-B71C-30A72BE4DC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2046288"/>
            <a:ext cx="91916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chemeClr val="bg1"/>
                </a:solidFill>
              </a:rPr>
              <a:t>Jen Peterson</a:t>
            </a:r>
          </a:p>
        </p:txBody>
      </p:sp>
      <p:sp>
        <p:nvSpPr>
          <p:cNvPr id="98311" name="TextBox 6">
            <a:extLst>
              <a:ext uri="{FF2B5EF4-FFF2-40B4-BE49-F238E27FC236}">
                <a16:creationId xmlns:a16="http://schemas.microsoft.com/office/drawing/2014/main" id="{378C8E45-6EC1-5316-F77E-3ABB827B39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9038" y="3543300"/>
            <a:ext cx="91916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chemeClr val="bg1"/>
                </a:solidFill>
              </a:rPr>
              <a:t>Noel Winegard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43283C-B5DC-EA3A-7E19-A7686D731B87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Woods’ Rose					</a:t>
            </a:r>
            <a:r>
              <a:rPr lang="en-US" dirty="0"/>
              <a:t>Woody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Native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6" descr="PD1canadathistle">
            <a:extLst>
              <a:ext uri="{FF2B5EF4-FFF2-40B4-BE49-F238E27FC236}">
                <a16:creationId xmlns:a16="http://schemas.microsoft.com/office/drawing/2014/main" id="{12571B7B-3AD6-22A4-C823-29AC938B0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950" y="2211388"/>
            <a:ext cx="2355850" cy="240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5" name="Picture 1">
            <a:extLst>
              <a:ext uri="{FF2B5EF4-FFF2-40B4-BE49-F238E27FC236}">
                <a16:creationId xmlns:a16="http://schemas.microsoft.com/office/drawing/2014/main" id="{4DD5FBC2-9A7A-73F4-4CAD-88576B120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122238"/>
            <a:ext cx="1862138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6" name="Picture 2">
            <a:extLst>
              <a:ext uri="{FF2B5EF4-FFF2-40B4-BE49-F238E27FC236}">
                <a16:creationId xmlns:a16="http://schemas.microsoft.com/office/drawing/2014/main" id="{1C949694-D7D4-FF2A-122E-4A61789853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813" y="538163"/>
            <a:ext cx="3101975" cy="413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7" name="Picture 4">
            <a:extLst>
              <a:ext uri="{FF2B5EF4-FFF2-40B4-BE49-F238E27FC236}">
                <a16:creationId xmlns:a16="http://schemas.microsoft.com/office/drawing/2014/main" id="{78F2930C-398D-8F5E-C683-98F71E9BF3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2746375"/>
            <a:ext cx="1470025" cy="196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8" name="Picture 5">
            <a:extLst>
              <a:ext uri="{FF2B5EF4-FFF2-40B4-BE49-F238E27FC236}">
                <a16:creationId xmlns:a16="http://schemas.microsoft.com/office/drawing/2014/main" id="{2857FEF4-9AF9-52C9-0CA1-2D07691985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3" y="161925"/>
            <a:ext cx="2609850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59" name="TextBox 6">
            <a:extLst>
              <a:ext uri="{FF2B5EF4-FFF2-40B4-BE49-F238E27FC236}">
                <a16:creationId xmlns:a16="http://schemas.microsoft.com/office/drawing/2014/main" id="{541A2A54-1E58-A6A2-8196-502415D50C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350" y="4484688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00360" name="TextBox 7">
            <a:extLst>
              <a:ext uri="{FF2B5EF4-FFF2-40B4-BE49-F238E27FC236}">
                <a16:creationId xmlns:a16="http://schemas.microsoft.com/office/drawing/2014/main" id="{FFC6EB9B-5198-6D53-0D52-EB97D1510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4688" y="4413250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00361" name="TextBox 8">
            <a:extLst>
              <a:ext uri="{FF2B5EF4-FFF2-40B4-BE49-F238E27FC236}">
                <a16:creationId xmlns:a16="http://schemas.microsoft.com/office/drawing/2014/main" id="{0E179CCC-862E-84D7-D23A-716815E89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7388" y="1855788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00362" name="TextBox 9">
            <a:extLst>
              <a:ext uri="{FF2B5EF4-FFF2-40B4-BE49-F238E27FC236}">
                <a16:creationId xmlns:a16="http://schemas.microsoft.com/office/drawing/2014/main" id="{897B03A5-1E58-0BCD-596B-34E0AFA080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513" y="2392363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00363" name="TextBox 10">
            <a:extLst>
              <a:ext uri="{FF2B5EF4-FFF2-40B4-BE49-F238E27FC236}">
                <a16:creationId xmlns:a16="http://schemas.microsoft.com/office/drawing/2014/main" id="{688DD922-F3EA-0A23-5C02-9C464A9F1B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7388" y="4614863"/>
            <a:ext cx="1304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600"/>
              <a:t>USDA Plants Database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F97A09-D295-1059-A424-DED124B6EC26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Canada Thistle				</a:t>
            </a:r>
            <a:r>
              <a:rPr lang="en-US" dirty="0"/>
              <a:t>Forb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Introduced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605" name="Group 29">
            <a:extLst>
              <a:ext uri="{FF2B5EF4-FFF2-40B4-BE49-F238E27FC236}">
                <a16:creationId xmlns:a16="http://schemas.microsoft.com/office/drawing/2014/main" id="{44A6FE99-85E3-2795-FCD2-4E45BA550299}"/>
              </a:ext>
            </a:extLst>
          </p:cNvPr>
          <p:cNvGraphicFramePr>
            <a:graphicFrameLocks noGrp="1"/>
          </p:cNvGraphicFramePr>
          <p:nvPr>
            <p:ph sz="quarter" idx="4294967295"/>
          </p:nvPr>
        </p:nvGraphicFramePr>
        <p:xfrm>
          <a:off x="0" y="960438"/>
          <a:ext cx="3230563" cy="368304"/>
        </p:xfrm>
        <a:graphic>
          <a:graphicData uri="http://schemas.openxmlformats.org/drawingml/2006/table">
            <a:tbl>
              <a:tblPr/>
              <a:tblGrid>
                <a:gridCol w="32305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3145" marR="73145" marT="31752" marB="3175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4580" name="Picture 31" descr="Downy Brome">
            <a:extLst>
              <a:ext uri="{FF2B5EF4-FFF2-40B4-BE49-F238E27FC236}">
                <a16:creationId xmlns:a16="http://schemas.microsoft.com/office/drawing/2014/main" id="{72BEFA92-31DA-A593-13C4-70E303C22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92"/>
          <a:stretch>
            <a:fillRect/>
          </a:stretch>
        </p:blipFill>
        <p:spPr bwMode="auto">
          <a:xfrm>
            <a:off x="5853113" y="1333500"/>
            <a:ext cx="1462087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1">
            <a:extLst>
              <a:ext uri="{FF2B5EF4-FFF2-40B4-BE49-F238E27FC236}">
                <a16:creationId xmlns:a16="http://schemas.microsoft.com/office/drawing/2014/main" id="{45941990-DEB6-0E81-915A-E78E9BA38F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171700"/>
            <a:ext cx="3143250" cy="235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2">
            <a:extLst>
              <a:ext uri="{FF2B5EF4-FFF2-40B4-BE49-F238E27FC236}">
                <a16:creationId xmlns:a16="http://schemas.microsoft.com/office/drawing/2014/main" id="{AC907C02-B608-5D1F-3A76-907E659414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425" y="119063"/>
            <a:ext cx="2735263" cy="205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3">
            <a:extLst>
              <a:ext uri="{FF2B5EF4-FFF2-40B4-BE49-F238E27FC236}">
                <a16:creationId xmlns:a16="http://schemas.microsoft.com/office/drawing/2014/main" id="{034182F1-FD02-2AB8-04AB-B52D752B49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93663"/>
            <a:ext cx="2917825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4">
            <a:extLst>
              <a:ext uri="{FF2B5EF4-FFF2-40B4-BE49-F238E27FC236}">
                <a16:creationId xmlns:a16="http://schemas.microsoft.com/office/drawing/2014/main" id="{9D2E0D94-2A6F-14BF-45E4-34907F51E9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850" y="2447925"/>
            <a:ext cx="2498725" cy="187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5" name="TextBox 7">
            <a:extLst>
              <a:ext uri="{FF2B5EF4-FFF2-40B4-BE49-F238E27FC236}">
                <a16:creationId xmlns:a16="http://schemas.microsoft.com/office/drawing/2014/main" id="{D9199FD0-2FEB-41C6-A4C1-DEDBB1F5AF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5" y="4271963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Matt Lavin – flickr.com</a:t>
            </a:r>
          </a:p>
        </p:txBody>
      </p:sp>
      <p:sp>
        <p:nvSpPr>
          <p:cNvPr id="24586" name="TextBox 8">
            <a:extLst>
              <a:ext uri="{FF2B5EF4-FFF2-40B4-BE49-F238E27FC236}">
                <a16:creationId xmlns:a16="http://schemas.microsoft.com/office/drawing/2014/main" id="{0E5945F6-EFD4-C6FE-FC90-A792F62C42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4050" y="4057650"/>
            <a:ext cx="2057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Matt Lavin – flickr.com</a:t>
            </a:r>
          </a:p>
        </p:txBody>
      </p:sp>
      <p:sp>
        <p:nvSpPr>
          <p:cNvPr id="24587" name="TextBox 9">
            <a:extLst>
              <a:ext uri="{FF2B5EF4-FFF2-40B4-BE49-F238E27FC236}">
                <a16:creationId xmlns:a16="http://schemas.microsoft.com/office/drawing/2014/main" id="{DED26B93-9EA8-C80C-0543-D5ED7B24A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2763" y="2020888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Matt Lavin – flickr.com</a:t>
            </a:r>
          </a:p>
        </p:txBody>
      </p:sp>
      <p:sp>
        <p:nvSpPr>
          <p:cNvPr id="24588" name="TextBox 10">
            <a:extLst>
              <a:ext uri="{FF2B5EF4-FFF2-40B4-BE49-F238E27FC236}">
                <a16:creationId xmlns:a16="http://schemas.microsoft.com/office/drawing/2014/main" id="{0443ACBC-ED6E-A3ED-319B-1659D0201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1838" y="1955800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Matt Lavin – flickr.com</a:t>
            </a:r>
          </a:p>
        </p:txBody>
      </p:sp>
      <p:sp>
        <p:nvSpPr>
          <p:cNvPr id="24589" name="TextBox 11">
            <a:extLst>
              <a:ext uri="{FF2B5EF4-FFF2-40B4-BE49-F238E27FC236}">
                <a16:creationId xmlns:a16="http://schemas.microsoft.com/office/drawing/2014/main" id="{7490F046-9D5B-6785-B694-6D2FEC122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0275" y="4502150"/>
            <a:ext cx="1304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USDA Plants Database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F8D4B7-91B7-B68D-4EA7-8CA363D997F8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Cheatgrass or Downy Brome	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Grass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Annual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Introduced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Undesirable for Grazers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Undesirable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">
            <a:extLst>
              <a:ext uri="{FF2B5EF4-FFF2-40B4-BE49-F238E27FC236}">
                <a16:creationId xmlns:a16="http://schemas.microsoft.com/office/drawing/2014/main" id="{A533F77E-C1F2-C87E-6F4F-CDA644451F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160588"/>
            <a:ext cx="3397250" cy="255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Box 8">
            <a:extLst>
              <a:ext uri="{FF2B5EF4-FFF2-40B4-BE49-F238E27FC236}">
                <a16:creationId xmlns:a16="http://schemas.microsoft.com/office/drawing/2014/main" id="{A94E9C6B-7FD5-08C6-5EAE-3C9E2AC407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4381500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pic>
        <p:nvPicPr>
          <p:cNvPr id="22532" name="Picture 2">
            <a:extLst>
              <a:ext uri="{FF2B5EF4-FFF2-40B4-BE49-F238E27FC236}">
                <a16:creationId xmlns:a16="http://schemas.microsoft.com/office/drawing/2014/main" id="{ED524801-D8AD-B6C7-F465-C0A26466BE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288" y="114300"/>
            <a:ext cx="3257550" cy="218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3">
            <a:extLst>
              <a:ext uri="{FF2B5EF4-FFF2-40B4-BE49-F238E27FC236}">
                <a16:creationId xmlns:a16="http://schemas.microsoft.com/office/drawing/2014/main" id="{C7DFBE67-BDB3-4201-611A-EC540AFF80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4300"/>
            <a:ext cx="36322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4">
            <a:extLst>
              <a:ext uri="{FF2B5EF4-FFF2-40B4-BE49-F238E27FC236}">
                <a16:creationId xmlns:a16="http://schemas.microsoft.com/office/drawing/2014/main" id="{C352F125-676A-7365-6A2A-4C2D2A1D80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2525713"/>
            <a:ext cx="3095625" cy="219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5" name="TextBox 8">
            <a:extLst>
              <a:ext uri="{FF2B5EF4-FFF2-40B4-BE49-F238E27FC236}">
                <a16:creationId xmlns:a16="http://schemas.microsoft.com/office/drawing/2014/main" id="{D1DD2B4A-1D51-0F56-6C10-1C61DB56BF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2036763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22536" name="TextBox 8">
            <a:extLst>
              <a:ext uri="{FF2B5EF4-FFF2-40B4-BE49-F238E27FC236}">
                <a16:creationId xmlns:a16="http://schemas.microsoft.com/office/drawing/2014/main" id="{CA30E215-6ACC-C289-B511-329AAE51FB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5075" y="2252663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22537" name="TextBox 8">
            <a:extLst>
              <a:ext uri="{FF2B5EF4-FFF2-40B4-BE49-F238E27FC236}">
                <a16:creationId xmlns:a16="http://schemas.microsoft.com/office/drawing/2014/main" id="{41E1BADB-7189-EA4A-60CE-40EFA1A50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8500" y="4394200"/>
            <a:ext cx="137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CA1709-930D-FF5F-A154-CF03F559B065}"/>
              </a:ext>
            </a:extLst>
          </p:cNvPr>
          <p:cNvSpPr txBox="1"/>
          <p:nvPr/>
        </p:nvSpPr>
        <p:spPr>
          <a:xfrm>
            <a:off x="304800" y="265113"/>
            <a:ext cx="6781800" cy="1846262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 err="1"/>
              <a:t>Halogeton</a:t>
            </a:r>
            <a:r>
              <a:rPr lang="en-US" sz="2400" dirty="0"/>
              <a:t>					</a:t>
            </a:r>
            <a:r>
              <a:rPr lang="en-US" dirty="0"/>
              <a:t>Forb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Annual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Introduced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Browsers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Toxic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>
            <a:extLst>
              <a:ext uri="{FF2B5EF4-FFF2-40B4-BE49-F238E27FC236}">
                <a16:creationId xmlns:a16="http://schemas.microsoft.com/office/drawing/2014/main" id="{2925893B-BD44-3042-B752-932926A1D4CA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22875" y="2400300"/>
            <a:ext cx="1827213" cy="2400300"/>
          </a:xfrm>
          <a:noFill/>
        </p:spPr>
      </p:pic>
      <p:pic>
        <p:nvPicPr>
          <p:cNvPr id="104451" name="Picture 1">
            <a:extLst>
              <a:ext uri="{FF2B5EF4-FFF2-40B4-BE49-F238E27FC236}">
                <a16:creationId xmlns:a16="http://schemas.microsoft.com/office/drawing/2014/main" id="{8A7CB36F-BB60-F223-87AA-58B6C56CFF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025" y="114300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2" name="Picture 3">
            <a:extLst>
              <a:ext uri="{FF2B5EF4-FFF2-40B4-BE49-F238E27FC236}">
                <a16:creationId xmlns:a16="http://schemas.microsoft.com/office/drawing/2014/main" id="{F6BAF322-C512-A631-5EB9-E38E71913B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988" y="2570163"/>
            <a:ext cx="2817812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3" name="Picture 4">
            <a:extLst>
              <a:ext uri="{FF2B5EF4-FFF2-40B4-BE49-F238E27FC236}">
                <a16:creationId xmlns:a16="http://schemas.microsoft.com/office/drawing/2014/main" id="{8DB0A043-2C0C-D00B-E59F-75641AB2A2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" y="114300"/>
            <a:ext cx="2433637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4" name="TextBox 13">
            <a:extLst>
              <a:ext uri="{FF2B5EF4-FFF2-40B4-BE49-F238E27FC236}">
                <a16:creationId xmlns:a16="http://schemas.microsoft.com/office/drawing/2014/main" id="{642C0203-DFA7-BB89-EE01-47188F833E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568700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04455" name="TextBox 14">
            <a:extLst>
              <a:ext uri="{FF2B5EF4-FFF2-40B4-BE49-F238E27FC236}">
                <a16:creationId xmlns:a16="http://schemas.microsoft.com/office/drawing/2014/main" id="{47953C49-90E4-677A-BB9B-2FF61561A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8688" y="4468813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04456" name="TextBox 15">
            <a:extLst>
              <a:ext uri="{FF2B5EF4-FFF2-40B4-BE49-F238E27FC236}">
                <a16:creationId xmlns:a16="http://schemas.microsoft.com/office/drawing/2014/main" id="{3C75B1A6-05AB-CEC7-06C1-BBE27E531A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950" y="2181225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04457" name="TextBox 8">
            <a:extLst>
              <a:ext uri="{FF2B5EF4-FFF2-40B4-BE49-F238E27FC236}">
                <a16:creationId xmlns:a16="http://schemas.microsoft.com/office/drawing/2014/main" id="{F20AF5CF-805E-4DE4-D000-8A6702EB8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8050" y="4500563"/>
            <a:ext cx="1304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600"/>
              <a:t>USDA Plants Database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24F298-8D18-3E34-4C32-0C7B5E70794C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Hoary Cress or </a:t>
            </a:r>
            <a:r>
              <a:rPr lang="en-US" sz="2400" dirty="0" err="1"/>
              <a:t>Whitetop</a:t>
            </a:r>
            <a:r>
              <a:rPr lang="en-US" sz="2400" dirty="0"/>
              <a:t>			</a:t>
            </a:r>
            <a:r>
              <a:rPr lang="en-US" dirty="0"/>
              <a:t>Forb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Introduced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3" descr="C:\Users\Connor\Documents\4G Backup\U of I\Backpack Guide\Color photos\Catagorized\Forbs\Leafy Spurge\Leafy_Spurge_KLL_ep.jpg">
            <a:extLst>
              <a:ext uri="{FF2B5EF4-FFF2-40B4-BE49-F238E27FC236}">
                <a16:creationId xmlns:a16="http://schemas.microsoft.com/office/drawing/2014/main" id="{46BC841D-144E-49D6-A3AD-18677F3FB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5888"/>
            <a:ext cx="2665413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99" name="Picture 1">
            <a:extLst>
              <a:ext uri="{FF2B5EF4-FFF2-40B4-BE49-F238E27FC236}">
                <a16:creationId xmlns:a16="http://schemas.microsoft.com/office/drawing/2014/main" id="{323CB7C0-4701-F280-2B4C-5C80E8C5CF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562225"/>
            <a:ext cx="2749550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00" name="Picture 2" descr="C:\Users\Connor\Documents\4G Backup\U of I\Backpack Guide\Color photos\Catagorized\Forbs\Leafy Spurge\Leafy_Spurge_KLL_comm.jpg">
            <a:extLst>
              <a:ext uri="{FF2B5EF4-FFF2-40B4-BE49-F238E27FC236}">
                <a16:creationId xmlns:a16="http://schemas.microsoft.com/office/drawing/2014/main" id="{ED992E41-A500-67DC-0796-CEC0E085A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4300"/>
            <a:ext cx="32004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501" name="TextBox 3">
            <a:extLst>
              <a:ext uri="{FF2B5EF4-FFF2-40B4-BE49-F238E27FC236}">
                <a16:creationId xmlns:a16="http://schemas.microsoft.com/office/drawing/2014/main" id="{ECF739C7-BD07-25E1-CEC6-ABF7D42E4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247900"/>
            <a:ext cx="13001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chemeClr val="bg1"/>
                </a:solidFill>
              </a:rPr>
              <a:t>K. Launchbaugh</a:t>
            </a:r>
          </a:p>
        </p:txBody>
      </p:sp>
      <p:sp>
        <p:nvSpPr>
          <p:cNvPr id="106502" name="TextBox 4">
            <a:extLst>
              <a:ext uri="{FF2B5EF4-FFF2-40B4-BE49-F238E27FC236}">
                <a16:creationId xmlns:a16="http://schemas.microsoft.com/office/drawing/2014/main" id="{7093667A-3A71-3B73-5D47-E915987A9A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0150" y="3432175"/>
            <a:ext cx="12239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chemeClr val="bg1"/>
                </a:solidFill>
              </a:rPr>
              <a:t>K. Launchbaugh</a:t>
            </a:r>
          </a:p>
        </p:txBody>
      </p:sp>
      <p:pic>
        <p:nvPicPr>
          <p:cNvPr id="106503" name="Picture 2">
            <a:extLst>
              <a:ext uri="{FF2B5EF4-FFF2-40B4-BE49-F238E27FC236}">
                <a16:creationId xmlns:a16="http://schemas.microsoft.com/office/drawing/2014/main" id="{ADE21850-8F5E-792D-8B76-8F7238296F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2817813"/>
            <a:ext cx="2132012" cy="159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504" name="TextBox 1">
            <a:extLst>
              <a:ext uri="{FF2B5EF4-FFF2-40B4-BE49-F238E27FC236}">
                <a16:creationId xmlns:a16="http://schemas.microsoft.com/office/drawing/2014/main" id="{4C8B02B8-48B8-9329-F42D-2D9462EB8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9413" y="4405313"/>
            <a:ext cx="14478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06505" name="TextBox 1">
            <a:extLst>
              <a:ext uri="{FF2B5EF4-FFF2-40B4-BE49-F238E27FC236}">
                <a16:creationId xmlns:a16="http://schemas.microsoft.com/office/drawing/2014/main" id="{235579CB-F191-9F87-1FB9-94D3EFB9D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663" y="4165600"/>
            <a:ext cx="14478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A492DB-8AFE-B754-DA53-03D011A649C5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Leafy Spurge					</a:t>
            </a:r>
            <a:r>
              <a:rPr lang="en-US" dirty="0"/>
              <a:t>Forb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Introduced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1">
            <a:extLst>
              <a:ext uri="{FF2B5EF4-FFF2-40B4-BE49-F238E27FC236}">
                <a16:creationId xmlns:a16="http://schemas.microsoft.com/office/drawing/2014/main" id="{D1B817B2-90C6-7CEC-603C-2D36A57E66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4300"/>
            <a:ext cx="3295650" cy="247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7" name="Picture 3">
            <a:extLst>
              <a:ext uri="{FF2B5EF4-FFF2-40B4-BE49-F238E27FC236}">
                <a16:creationId xmlns:a16="http://schemas.microsoft.com/office/drawing/2014/main" id="{47CE9ED1-7A88-57C9-E848-B24092C723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225" y="209550"/>
            <a:ext cx="3640138" cy="242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8" name="Picture 4">
            <a:extLst>
              <a:ext uri="{FF2B5EF4-FFF2-40B4-BE49-F238E27FC236}">
                <a16:creationId xmlns:a16="http://schemas.microsoft.com/office/drawing/2014/main" id="{FF1FDA29-AA0E-F8ED-BAC7-066FCE10B7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165350"/>
            <a:ext cx="1665288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9" name="Picture 2">
            <a:extLst>
              <a:ext uri="{FF2B5EF4-FFF2-40B4-BE49-F238E27FC236}">
                <a16:creationId xmlns:a16="http://schemas.microsoft.com/office/drawing/2014/main" id="{2ADF943A-799E-B849-9838-A8B119A478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263" y="2687638"/>
            <a:ext cx="2609850" cy="195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50" name="Picture 1">
            <a:extLst>
              <a:ext uri="{FF2B5EF4-FFF2-40B4-BE49-F238E27FC236}">
                <a16:creationId xmlns:a16="http://schemas.microsoft.com/office/drawing/2014/main" id="{9886867A-397C-576A-E368-EF9A6126AF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825" y="1790700"/>
            <a:ext cx="2152650" cy="290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551" name="TextBox 1">
            <a:extLst>
              <a:ext uri="{FF2B5EF4-FFF2-40B4-BE49-F238E27FC236}">
                <a16:creationId xmlns:a16="http://schemas.microsoft.com/office/drawing/2014/main" id="{FE83EC75-BC8D-C5C7-488E-FC243EAAB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1638" y="4429125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08552" name="TextBox 1">
            <a:extLst>
              <a:ext uri="{FF2B5EF4-FFF2-40B4-BE49-F238E27FC236}">
                <a16:creationId xmlns:a16="http://schemas.microsoft.com/office/drawing/2014/main" id="{9F3FB65E-5DEA-0757-29F0-63B77290A0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975" y="4421188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08553" name="TextBox 1">
            <a:extLst>
              <a:ext uri="{FF2B5EF4-FFF2-40B4-BE49-F238E27FC236}">
                <a16:creationId xmlns:a16="http://schemas.microsoft.com/office/drawing/2014/main" id="{2A7077A2-4B15-C9E0-BE11-3296765538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3575" y="1566863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08554" name="TextBox 1">
            <a:extLst>
              <a:ext uri="{FF2B5EF4-FFF2-40B4-BE49-F238E27FC236}">
                <a16:creationId xmlns:a16="http://schemas.microsoft.com/office/drawing/2014/main" id="{A75A1B64-8D37-504D-E0AC-90907B6AB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4395788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08555" name="TextBox 1">
            <a:extLst>
              <a:ext uri="{FF2B5EF4-FFF2-40B4-BE49-F238E27FC236}">
                <a16:creationId xmlns:a16="http://schemas.microsoft.com/office/drawing/2014/main" id="{52BC4F4D-C681-747E-6494-CB11BEE446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2613" y="2336800"/>
            <a:ext cx="1676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D04069-641B-394C-1148-E077D565CB6F}"/>
              </a:ext>
            </a:extLst>
          </p:cNvPr>
          <p:cNvSpPr txBox="1"/>
          <p:nvPr/>
        </p:nvSpPr>
        <p:spPr>
          <a:xfrm>
            <a:off x="304800" y="265113"/>
            <a:ext cx="6781800" cy="1846262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Poison Hemlock				</a:t>
            </a:r>
            <a:r>
              <a:rPr lang="en-US" dirty="0"/>
              <a:t>Forb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Introduced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Browsers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Toxic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28" name="Group 32">
            <a:extLst>
              <a:ext uri="{FF2B5EF4-FFF2-40B4-BE49-F238E27FC236}">
                <a16:creationId xmlns:a16="http://schemas.microsoft.com/office/drawing/2014/main" id="{08BFCC8B-12A3-F81C-43C8-B4AF495B4BC0}"/>
              </a:ext>
            </a:extLst>
          </p:cNvPr>
          <p:cNvGraphicFramePr>
            <a:graphicFrameLocks noGrp="1"/>
          </p:cNvGraphicFramePr>
          <p:nvPr>
            <p:ph sz="quarter" idx="4294967295"/>
          </p:nvPr>
        </p:nvGraphicFramePr>
        <p:xfrm>
          <a:off x="0" y="800100"/>
          <a:ext cx="3230563" cy="461963"/>
        </p:xfrm>
        <a:graphic>
          <a:graphicData uri="http://schemas.openxmlformats.org/drawingml/2006/table">
            <a:tbl>
              <a:tblPr/>
              <a:tblGrid>
                <a:gridCol w="32305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3145" marR="73145" marT="31982" marB="31982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5060" name="Picture 28">
            <a:extLst>
              <a:ext uri="{FF2B5EF4-FFF2-40B4-BE49-F238E27FC236}">
                <a16:creationId xmlns:a16="http://schemas.microsoft.com/office/drawing/2014/main" id="{14E066E6-0F41-7C01-CB56-2F6C250DE84C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6" r="9119"/>
          <a:stretch>
            <a:fillRect/>
          </a:stretch>
        </p:blipFill>
        <p:spPr>
          <a:xfrm>
            <a:off x="4267200" y="114300"/>
            <a:ext cx="1884363" cy="1760538"/>
          </a:xfrm>
          <a:noFill/>
        </p:spPr>
      </p:pic>
      <p:pic>
        <p:nvPicPr>
          <p:cNvPr id="45061" name="Picture 34">
            <a:extLst>
              <a:ext uri="{FF2B5EF4-FFF2-40B4-BE49-F238E27FC236}">
                <a16:creationId xmlns:a16="http://schemas.microsoft.com/office/drawing/2014/main" id="{A0AAFDE9-D52A-1834-C9FF-149C00E0843C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9"/>
          <a:stretch>
            <a:fillRect/>
          </a:stretch>
        </p:blipFill>
        <p:spPr>
          <a:xfrm>
            <a:off x="122238" y="2060575"/>
            <a:ext cx="3981450" cy="2692400"/>
          </a:xfrm>
          <a:noFill/>
        </p:spPr>
      </p:pic>
      <p:pic>
        <p:nvPicPr>
          <p:cNvPr id="45062" name="Picture 17" descr="Medusahead-Lovina.jpg">
            <a:extLst>
              <a:ext uri="{FF2B5EF4-FFF2-40B4-BE49-F238E27FC236}">
                <a16:creationId xmlns:a16="http://schemas.microsoft.com/office/drawing/2014/main" id="{23490CB1-B62F-7085-307E-10E067EF1E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763" y="2008188"/>
            <a:ext cx="2322512" cy="274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3" name="TextBox 8">
            <a:extLst>
              <a:ext uri="{FF2B5EF4-FFF2-40B4-BE49-F238E27FC236}">
                <a16:creationId xmlns:a16="http://schemas.microsoft.com/office/drawing/2014/main" id="{5C177DB4-16B6-A813-2522-F5C550421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9713" y="4530725"/>
            <a:ext cx="1752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Matt Lavin – flickr.com</a:t>
            </a:r>
          </a:p>
        </p:txBody>
      </p:sp>
      <p:sp>
        <p:nvSpPr>
          <p:cNvPr id="45064" name="TextBox 9">
            <a:extLst>
              <a:ext uri="{FF2B5EF4-FFF2-40B4-BE49-F238E27FC236}">
                <a16:creationId xmlns:a16="http://schemas.microsoft.com/office/drawing/2014/main" id="{2FE7E1E2-4D16-4AB3-D467-727F811114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8588" y="4530725"/>
            <a:ext cx="1752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Matt Lavin – flickr.com</a:t>
            </a:r>
          </a:p>
        </p:txBody>
      </p:sp>
      <p:pic>
        <p:nvPicPr>
          <p:cNvPr id="45065" name="Picture 1">
            <a:extLst>
              <a:ext uri="{FF2B5EF4-FFF2-40B4-BE49-F238E27FC236}">
                <a16:creationId xmlns:a16="http://schemas.microsoft.com/office/drawing/2014/main" id="{02C68189-F8BC-301E-9C5A-77B226615F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5250"/>
            <a:ext cx="3592513" cy="195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6" name="Text Box 13">
            <a:extLst>
              <a:ext uri="{FF2B5EF4-FFF2-40B4-BE49-F238E27FC236}">
                <a16:creationId xmlns:a16="http://schemas.microsoft.com/office/drawing/2014/main" id="{24B0056D-6707-6B2F-E8AB-ABEC1165A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4325" y="1798638"/>
            <a:ext cx="21605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Steve Dewey, Utah State University, bugwood.org</a:t>
            </a:r>
          </a:p>
        </p:txBody>
      </p:sp>
      <p:sp>
        <p:nvSpPr>
          <p:cNvPr id="45067" name="TextBox 9">
            <a:extLst>
              <a:ext uri="{FF2B5EF4-FFF2-40B4-BE49-F238E27FC236}">
                <a16:creationId xmlns:a16="http://schemas.microsoft.com/office/drawing/2014/main" id="{4A46F8D8-C39E-7CD1-68DA-7810A46F56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2538" y="1738313"/>
            <a:ext cx="1304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USDA Plants Database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00879B-1319-AD39-FB79-BE58E90D6FFB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Medusahead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Rye			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Grass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Annual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Introduced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Undesirable for Grazers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Undesirable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1">
            <a:extLst>
              <a:ext uri="{FF2B5EF4-FFF2-40B4-BE49-F238E27FC236}">
                <a16:creationId xmlns:a16="http://schemas.microsoft.com/office/drawing/2014/main" id="{DC85E731-C8E0-AACF-BD98-6A51DB1E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4300"/>
            <a:ext cx="3295650" cy="247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3" name="Picture 2">
            <a:extLst>
              <a:ext uri="{FF2B5EF4-FFF2-40B4-BE49-F238E27FC236}">
                <a16:creationId xmlns:a16="http://schemas.microsoft.com/office/drawing/2014/main" id="{DF905847-69B2-1DC2-4350-1557098527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2628900"/>
            <a:ext cx="2762250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4" name="Picture 4">
            <a:extLst>
              <a:ext uri="{FF2B5EF4-FFF2-40B4-BE49-F238E27FC236}">
                <a16:creationId xmlns:a16="http://schemas.microsoft.com/office/drawing/2014/main" id="{B9536D64-D280-3FC9-99F3-2DB2084008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36525"/>
            <a:ext cx="1968500" cy="262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5" name="Picture 5">
            <a:extLst>
              <a:ext uri="{FF2B5EF4-FFF2-40B4-BE49-F238E27FC236}">
                <a16:creationId xmlns:a16="http://schemas.microsoft.com/office/drawing/2014/main" id="{33EC47AF-9758-22F1-5210-F485425AE5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424113"/>
            <a:ext cx="3362325" cy="224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46" name="TextBox 6">
            <a:extLst>
              <a:ext uri="{FF2B5EF4-FFF2-40B4-BE49-F238E27FC236}">
                <a16:creationId xmlns:a16="http://schemas.microsoft.com/office/drawing/2014/main" id="{4F599671-5464-4ECB-8069-6764AF159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3700" y="4381500"/>
            <a:ext cx="13081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Oregon State University</a:t>
            </a:r>
          </a:p>
        </p:txBody>
      </p:sp>
      <p:sp>
        <p:nvSpPr>
          <p:cNvPr id="112647" name="TextBox 6">
            <a:extLst>
              <a:ext uri="{FF2B5EF4-FFF2-40B4-BE49-F238E27FC236}">
                <a16:creationId xmlns:a16="http://schemas.microsoft.com/office/drawing/2014/main" id="{E5D093B1-64A9-A8CD-C571-FCA0D53E0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788" y="2370138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12648" name="TextBox 7">
            <a:extLst>
              <a:ext uri="{FF2B5EF4-FFF2-40B4-BE49-F238E27FC236}">
                <a16:creationId xmlns:a16="http://schemas.microsoft.com/office/drawing/2014/main" id="{555306ED-14C3-BE3F-640E-A00043BF45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9100" y="4432300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12649" name="TextBox 8">
            <a:extLst>
              <a:ext uri="{FF2B5EF4-FFF2-40B4-BE49-F238E27FC236}">
                <a16:creationId xmlns:a16="http://schemas.microsoft.com/office/drawing/2014/main" id="{E53F1F6B-C668-2BC0-9351-F845374432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7188" y="2208213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3A32A6-8A2C-5BE2-540C-98033E2FC5B0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Salt Cedar					</a:t>
            </a:r>
            <a:r>
              <a:rPr lang="en-US" dirty="0"/>
              <a:t>Woody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Introduced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19" descr="SpottedKnap">
            <a:extLst>
              <a:ext uri="{FF2B5EF4-FFF2-40B4-BE49-F238E27FC236}">
                <a16:creationId xmlns:a16="http://schemas.microsoft.com/office/drawing/2014/main" id="{847BF213-0A3F-173A-68D7-91F43294105F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80063" y="2344738"/>
            <a:ext cx="1477962" cy="2408237"/>
          </a:xfrm>
        </p:spPr>
      </p:pic>
      <p:pic>
        <p:nvPicPr>
          <p:cNvPr id="114691" name="Picture 1">
            <a:extLst>
              <a:ext uri="{FF2B5EF4-FFF2-40B4-BE49-F238E27FC236}">
                <a16:creationId xmlns:a16="http://schemas.microsoft.com/office/drawing/2014/main" id="{9ECC6E4D-5577-44ED-8199-03D74163E2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2235200"/>
            <a:ext cx="3117850" cy="233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2" name="Picture 2">
            <a:extLst>
              <a:ext uri="{FF2B5EF4-FFF2-40B4-BE49-F238E27FC236}">
                <a16:creationId xmlns:a16="http://schemas.microsoft.com/office/drawing/2014/main" id="{8597B36D-C79C-B419-38D2-7792067E6A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068513"/>
            <a:ext cx="2003425" cy="267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3" name="Picture 3">
            <a:extLst>
              <a:ext uri="{FF2B5EF4-FFF2-40B4-BE49-F238E27FC236}">
                <a16:creationId xmlns:a16="http://schemas.microsoft.com/office/drawing/2014/main" id="{CFFB3A95-5BD1-67F4-7CE5-1F1164A2E9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3975"/>
            <a:ext cx="2686050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4" name="Picture 4">
            <a:extLst>
              <a:ext uri="{FF2B5EF4-FFF2-40B4-BE49-F238E27FC236}">
                <a16:creationId xmlns:a16="http://schemas.microsoft.com/office/drawing/2014/main" id="{B33EAC02-0C50-EC33-6145-309622F745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3513"/>
            <a:ext cx="2686050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695" name="TextBox 6">
            <a:extLst>
              <a:ext uri="{FF2B5EF4-FFF2-40B4-BE49-F238E27FC236}">
                <a16:creationId xmlns:a16="http://schemas.microsoft.com/office/drawing/2014/main" id="{E73D6C9B-9FA2-BB17-25F1-63C351901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2025" y="1852613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14696" name="TextBox 7">
            <a:extLst>
              <a:ext uri="{FF2B5EF4-FFF2-40B4-BE49-F238E27FC236}">
                <a16:creationId xmlns:a16="http://schemas.microsoft.com/office/drawing/2014/main" id="{CA2A1E64-C559-F5F0-A794-BB3D67CD8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5263" y="4537075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14697" name="TextBox 8">
            <a:extLst>
              <a:ext uri="{FF2B5EF4-FFF2-40B4-BE49-F238E27FC236}">
                <a16:creationId xmlns:a16="http://schemas.microsoft.com/office/drawing/2014/main" id="{8CC2E9FA-4213-4846-BFCF-3833FE8DF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5425" y="1938338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14698" name="TextBox 9">
            <a:extLst>
              <a:ext uri="{FF2B5EF4-FFF2-40B4-BE49-F238E27FC236}">
                <a16:creationId xmlns:a16="http://schemas.microsoft.com/office/drawing/2014/main" id="{D31D80C1-E557-3485-8F3D-B9703197C0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9100" y="4432300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800">
                <a:solidFill>
                  <a:schemeClr val="bg1"/>
                </a:solidFill>
              </a:rPr>
              <a:t>Matt Lavin – flickr.com</a:t>
            </a:r>
          </a:p>
        </p:txBody>
      </p:sp>
      <p:sp>
        <p:nvSpPr>
          <p:cNvPr id="114699" name="TextBox 10">
            <a:extLst>
              <a:ext uri="{FF2B5EF4-FFF2-40B4-BE49-F238E27FC236}">
                <a16:creationId xmlns:a16="http://schemas.microsoft.com/office/drawing/2014/main" id="{0005642F-9383-C87D-BDB6-197CD7499C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4075" y="4591050"/>
            <a:ext cx="130333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600"/>
              <a:t>USDA Plants Database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307FEF-5380-456B-8347-F041F421CEB6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Spotted Knapweed				</a:t>
            </a:r>
            <a:r>
              <a:rPr lang="en-US" dirty="0"/>
              <a:t>Forb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Perennial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Introduced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Grazers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Undesirable for Browsers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several seeds&#10;&#10;Description automatically generated">
            <a:extLst>
              <a:ext uri="{FF2B5EF4-FFF2-40B4-BE49-F238E27FC236}">
                <a16:creationId xmlns:a16="http://schemas.microsoft.com/office/drawing/2014/main" id="{78500157-7459-BEAD-18DD-0433836FE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705" y="-33139"/>
            <a:ext cx="3708400" cy="2781300"/>
          </a:xfrm>
          <a:prstGeom prst="rect">
            <a:avLst/>
          </a:prstGeom>
        </p:spPr>
      </p:pic>
      <p:pic>
        <p:nvPicPr>
          <p:cNvPr id="5" name="Picture 4" descr="A close-up of a hand holding a needle&#10;&#10;Description automatically generated">
            <a:extLst>
              <a:ext uri="{FF2B5EF4-FFF2-40B4-BE49-F238E27FC236}">
                <a16:creationId xmlns:a16="http://schemas.microsoft.com/office/drawing/2014/main" id="{0DBAF459-B586-BA43-A478-AD9F760A72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865" y="2400300"/>
            <a:ext cx="3200400" cy="2400300"/>
          </a:xfrm>
          <a:prstGeom prst="rect">
            <a:avLst/>
          </a:prstGeom>
        </p:spPr>
      </p:pic>
      <p:pic>
        <p:nvPicPr>
          <p:cNvPr id="7" name="Picture 6" descr="A field of dry grass&#10;&#10;Description automatically generated">
            <a:extLst>
              <a:ext uri="{FF2B5EF4-FFF2-40B4-BE49-F238E27FC236}">
                <a16:creationId xmlns:a16="http://schemas.microsoft.com/office/drawing/2014/main" id="{E5FBE00F-38C1-97F9-8888-91437C9A37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6" y="-97368"/>
            <a:ext cx="3600449" cy="2700337"/>
          </a:xfrm>
          <a:prstGeom prst="rect">
            <a:avLst/>
          </a:prstGeom>
        </p:spPr>
      </p:pic>
      <p:pic>
        <p:nvPicPr>
          <p:cNvPr id="10" name="Picture 9" descr="A close-up of a finger&#10;&#10;Description automatically generated">
            <a:extLst>
              <a:ext uri="{FF2B5EF4-FFF2-40B4-BE49-F238E27FC236}">
                <a16:creationId xmlns:a16="http://schemas.microsoft.com/office/drawing/2014/main" id="{CEC11AD0-5492-3588-83EC-3782CD9C2C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2" y="1835150"/>
            <a:ext cx="2220516" cy="2960688"/>
          </a:xfrm>
          <a:prstGeom prst="rect">
            <a:avLst/>
          </a:prstGeom>
        </p:spPr>
      </p:pic>
      <p:sp>
        <p:nvSpPr>
          <p:cNvPr id="69637" name="TextBox 5">
            <a:extLst>
              <a:ext uri="{FF2B5EF4-FFF2-40B4-BE49-F238E27FC236}">
                <a16:creationId xmlns:a16="http://schemas.microsoft.com/office/drawing/2014/main" id="{57A06BD4-2567-CBC9-4276-5B29CB2F41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0545" y="2495019"/>
            <a:ext cx="2057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Matt Lavin – flickr.com</a:t>
            </a:r>
          </a:p>
        </p:txBody>
      </p:sp>
      <p:sp>
        <p:nvSpPr>
          <p:cNvPr id="69638" name="TextBox 6">
            <a:extLst>
              <a:ext uri="{FF2B5EF4-FFF2-40B4-BE49-F238E27FC236}">
                <a16:creationId xmlns:a16="http://schemas.microsoft.com/office/drawing/2014/main" id="{43394E43-C00D-61F1-0DAC-7766BD9BB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03" y="4613679"/>
            <a:ext cx="2057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Matt Lavin – flickr.com</a:t>
            </a:r>
          </a:p>
        </p:txBody>
      </p:sp>
      <p:sp>
        <p:nvSpPr>
          <p:cNvPr id="69640" name="TextBox 6">
            <a:extLst>
              <a:ext uri="{FF2B5EF4-FFF2-40B4-BE49-F238E27FC236}">
                <a16:creationId xmlns:a16="http://schemas.microsoft.com/office/drawing/2014/main" id="{DA2BFFE6-4A86-F51A-8A3E-03DFB357C7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9952" y="2422038"/>
            <a:ext cx="2057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Matt Lavin – flickr.com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67E45C-B646-B281-D3D0-84D541D79CF1}"/>
              </a:ext>
            </a:extLst>
          </p:cNvPr>
          <p:cNvSpPr txBox="1"/>
          <p:nvPr/>
        </p:nvSpPr>
        <p:spPr>
          <a:xfrm>
            <a:off x="304800" y="265113"/>
            <a:ext cx="6781800" cy="157003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Ventenata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			             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Grass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Annual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Introduced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Undesirable for Grazers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Undesirable for Browsers</a:t>
            </a: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26B37065-7C28-EAC1-8989-A5C34D0B3E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4581525"/>
            <a:ext cx="20574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Matt Lavin – flickr.com</a:t>
            </a:r>
          </a:p>
        </p:txBody>
      </p:sp>
    </p:spTree>
    <p:extLst>
      <p:ext uri="{BB962C8B-B14F-4D97-AF65-F5344CB8AC3E}">
        <p14:creationId xmlns:p14="http://schemas.microsoft.com/office/powerpoint/2010/main" val="2454335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19535</TotalTime>
  <Words>1630</Words>
  <Application>Microsoft Office PowerPoint</Application>
  <PresentationFormat>Custom</PresentationFormat>
  <Paragraphs>469</Paragraphs>
  <Slides>45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Times New Roman</vt:lpstr>
      <vt:lpstr>Default Design</vt:lpstr>
      <vt:lpstr>Western National Range CDE Plants Forbs, Woody Plants, &amp; Noxious Weeds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Idaho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Rangeland Plants</dc:title>
  <dc:creator>Ling Babcock</dc:creator>
  <cp:lastModifiedBy>Hennigan, Nyx (shennigan@uidaho.edu)</cp:lastModifiedBy>
  <cp:revision>300</cp:revision>
  <dcterms:created xsi:type="dcterms:W3CDTF">2007-09-26T17:03:15Z</dcterms:created>
  <dcterms:modified xsi:type="dcterms:W3CDTF">2024-07-26T18:57:39Z</dcterms:modified>
</cp:coreProperties>
</file>