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6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73" d="100"/>
          <a:sy n="73" d="100"/>
        </p:scale>
        <p:origin x="55" y="4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F96CF-B4E3-42C7-B520-E04AD0C628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94D52A-D88F-4E06-A04F-9B2D1B359C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11176-C06E-45DE-A527-05C3E56B0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4EE1-55CD-47B7-A6B9-043B020C586F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82C79-599E-4F9E-9F40-13D42A97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48C54-DAF3-4B11-A0B8-E5294AEE0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7C1F-F397-4DF2-BEEC-369EA8B5F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514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FA4F8-0A62-4A85-AA40-5CE1EDDB2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709C6-FD0A-4257-9F17-07B3366F7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E2C83-D29F-4CBE-893F-DAAA92F16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4EE1-55CD-47B7-A6B9-043B020C586F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B8083-38AE-4B46-8A57-2AB40749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53D8E-E373-4394-8AFD-2AC4E9EBA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7C1F-F397-4DF2-BEEC-369EA8B5F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26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51ED2-3602-4184-95D4-84E61710A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E2EE6-EDE2-4346-BE72-51A1D1243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D94F5-B014-482F-B9A5-1CF850DB3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4EE1-55CD-47B7-A6B9-043B020C586F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35C60-40A8-4CCF-8B63-677E3997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AD3D8-0D95-41BC-BAA5-B65AC212B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7C1F-F397-4DF2-BEEC-369EA8B5F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539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B3D1A-4AE7-4898-BF77-FA80D55C3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03BCB-E58B-4EE5-B3FE-DDC1F4F68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6F0F29-754D-4020-92A8-70DB57187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17095-7CE7-4415-BCCB-5586BD205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4EE1-55CD-47B7-A6B9-043B020C586F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990E7-4222-48D1-B03B-E096D0BB8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B27615-0CCD-4295-A6D2-7F0E3BC67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7C1F-F397-4DF2-BEEC-369EA8B5F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73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14F95-74E8-42E6-A6EB-0C4042D6D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0D01D-002F-4F33-AA5F-30C0DE066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FBF193-AEC9-4A81-9393-9CC608354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6F484E-EB52-4802-8787-5F890B9B5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799228-D5C3-4F4D-A5D9-6C678B3E13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97F5E7-0715-4A13-8F5B-1B08A23C7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4EE1-55CD-47B7-A6B9-043B020C586F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7A7685-670D-48BA-A3BB-D7D5E9835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0CD4EA-2E79-4C0F-A8D9-4353F1458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7C1F-F397-4DF2-BEEC-369EA8B5F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78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A5BC4-351E-4354-A9AD-3ED513122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5A5554-0641-4ACA-92AA-A9A09F528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4EE1-55CD-47B7-A6B9-043B020C586F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556C2B-02E5-46FF-83D0-AE38C8CA3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A1BEA-AD7F-4C17-88E8-100C59D03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7C1F-F397-4DF2-BEEC-369EA8B5F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311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C75F0F-2AA2-409C-9E20-0D1004951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4EE1-55CD-47B7-A6B9-043B020C586F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5DF6CE-1913-44E2-AA64-2443132D5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6E833C-D100-4E97-8F98-42F819C2B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7C1F-F397-4DF2-BEEC-369EA8B5F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5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CB4B8-57E0-4429-BCED-67C348D0D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F5A15-ED9E-41C9-A4B2-9F382E9BF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14B95-E08F-4563-910F-7C3463C8B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8A25D6-FF53-4F81-A970-6D1594875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4EE1-55CD-47B7-A6B9-043B020C586F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EAF3E1-A5EE-42B1-82C2-C6632C1E8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6DD54-F4EE-47D0-874D-2EE0AE323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7C1F-F397-4DF2-BEEC-369EA8B5F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127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335AB-8894-4701-B00F-F798B308C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E5145A-51EF-4324-8A37-FC6C32AC3A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8A0AD-7FEF-4FC4-B6E6-D6F065E50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2C2886-ACCF-4747-BE65-A61109FB2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4EE1-55CD-47B7-A6B9-043B020C586F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6E799F-368F-4448-A38C-129BDF753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249165-8A4B-4558-A15A-7C30422D4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7C1F-F397-4DF2-BEEC-369EA8B5F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43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3C62C-62EC-45FF-A722-85C2376E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99D4DF-FA28-42A4-9131-C802BBF813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19AC9-D12A-4B31-A63A-094798B59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4EE1-55CD-47B7-A6B9-043B020C586F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5F37B-AD52-4573-9212-78B6949D7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F7D58-B175-4A21-9C8D-68585CCC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7C1F-F397-4DF2-BEEC-369EA8B5F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41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8393FC-A34D-407F-A891-C45F41ED92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BD880-6773-4B91-B274-2024C97C9D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85E81-1C32-40DB-8D6E-5B170441E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4EE1-55CD-47B7-A6B9-043B020C586F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28B39-0303-4D3B-8583-B6DC9AF58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23EF3-E40B-477E-B727-1AB746A56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7C1F-F397-4DF2-BEEC-369EA8B5F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06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2E1AF0-CCA1-44AE-9EB6-4F36E8C20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3BCA1-99FC-4533-A5D0-BF916C86B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8CBB5-CE62-4825-A8B9-072ED4A14C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F4EE1-55CD-47B7-A6B9-043B020C586F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35C0B-A82F-40F7-A290-95F34B1565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A0C9E-B046-410F-A1B4-653E937D4C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17C1F-F397-4DF2-BEEC-369EA8B5F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6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asoilresource.lawr.ucdavis.edu/gmap/?loc=46.63772,-117.37747,z1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grass, outdoor, sky, field&#10;&#10;Description automatically generated">
            <a:extLst>
              <a:ext uri="{FF2B5EF4-FFF2-40B4-BE49-F238E27FC236}">
                <a16:creationId xmlns:a16="http://schemas.microsoft.com/office/drawing/2014/main" id="{08051589-1C8E-4C0C-9C6F-DBABE28C7C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34912"/>
            <a:ext cx="11965483" cy="673058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EFC212-5BBE-4D60-A9DF-D7EB9646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416"/>
            <a:ext cx="10515600" cy="1325563"/>
          </a:xfrm>
        </p:spPr>
        <p:txBody>
          <a:bodyPr/>
          <a:lstStyle/>
          <a:p>
            <a:r>
              <a:rPr lang="en-US" dirty="0"/>
              <a:t>Part 3 –Site Description</a:t>
            </a:r>
          </a:p>
        </p:txBody>
      </p:sp>
    </p:spTree>
    <p:extLst>
      <p:ext uri="{BB962C8B-B14F-4D97-AF65-F5344CB8AC3E}">
        <p14:creationId xmlns:p14="http://schemas.microsoft.com/office/powerpoint/2010/main" val="2120796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74B3-2006-4D00-B06D-5B35AB21C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626" y="921267"/>
            <a:ext cx="10515600" cy="1325563"/>
          </a:xfrm>
        </p:spPr>
        <p:txBody>
          <a:bodyPr/>
          <a:lstStyle/>
          <a:p>
            <a:r>
              <a:rPr lang="en-US" dirty="0"/>
              <a:t>Soil depth and Rockiness and Soil Texture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C4668-2013-4E71-B5AE-E13C1E4F3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11302"/>
            <a:ext cx="10515600" cy="346566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Click this Link for information on </a:t>
            </a:r>
          </a:p>
          <a:p>
            <a:pPr marL="0" indent="0">
              <a:buNone/>
            </a:pPr>
            <a:r>
              <a:rPr lang="en-US" dirty="0"/>
              <a:t>- Soil Depth and Rockiness</a:t>
            </a:r>
          </a:p>
          <a:p>
            <a:pPr marL="0" indent="0">
              <a:buNone/>
            </a:pPr>
            <a:r>
              <a:rPr lang="en-US" dirty="0"/>
              <a:t>- Soil Texture </a:t>
            </a:r>
          </a:p>
          <a:p>
            <a:pPr marL="0" indent="0">
              <a:buNone/>
            </a:pPr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https://casoilresource.lawr.ucdavis.edu/gmap/?loc=46.63772,-117.37747,z17</a:t>
            </a:r>
            <a:endParaRPr lang="en-US" dirty="0"/>
          </a:p>
          <a:p>
            <a:endParaRPr lang="en-US" dirty="0"/>
          </a:p>
        </p:txBody>
      </p:sp>
      <p:pic>
        <p:nvPicPr>
          <p:cNvPr id="5" name="Graphic 4" descr="Arrow Rotate right">
            <a:extLst>
              <a:ext uri="{FF2B5EF4-FFF2-40B4-BE49-F238E27FC236}">
                <a16:creationId xmlns:a16="http://schemas.microsoft.com/office/drawing/2014/main" id="{C0A9017E-0435-4D65-A8E6-EE52F6490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971653">
            <a:off x="5777331" y="2513214"/>
            <a:ext cx="2176130" cy="217613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FC6C84C-D5A6-4EA5-A27E-E750EE9CB42B}"/>
              </a:ext>
            </a:extLst>
          </p:cNvPr>
          <p:cNvSpPr txBox="1">
            <a:spLocks/>
          </p:cNvSpPr>
          <p:nvPr/>
        </p:nvSpPr>
        <p:spPr>
          <a:xfrm>
            <a:off x="298343" y="0"/>
            <a:ext cx="2608288" cy="116255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/>
              <a:t>Soil</a:t>
            </a:r>
          </a:p>
        </p:txBody>
      </p:sp>
    </p:spTree>
    <p:extLst>
      <p:ext uri="{BB962C8B-B14F-4D97-AF65-F5344CB8AC3E}">
        <p14:creationId xmlns:p14="http://schemas.microsoft.com/office/powerpoint/2010/main" val="127020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1E18BB9-4FA7-445B-9B30-7AA2301AED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163"/>
          <a:stretch/>
        </p:blipFill>
        <p:spPr>
          <a:xfrm>
            <a:off x="3671777" y="0"/>
            <a:ext cx="8452884" cy="68509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770F73-F21A-405C-9B1A-EC969926B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8" y="465454"/>
            <a:ext cx="2608288" cy="1162556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sz="7200" b="1" dirty="0"/>
              <a:t>Slope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3F716F-FD21-4F3D-94FA-23E43ABEA332}"/>
              </a:ext>
            </a:extLst>
          </p:cNvPr>
          <p:cNvSpPr txBox="1"/>
          <p:nvPr/>
        </p:nvSpPr>
        <p:spPr>
          <a:xfrm>
            <a:off x="5000846" y="1169582"/>
            <a:ext cx="198828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850 Feet Elevation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722507-DF6B-4D70-ABF5-99C9F8FBF782}"/>
              </a:ext>
            </a:extLst>
          </p:cNvPr>
          <p:cNvSpPr txBox="1"/>
          <p:nvPr/>
        </p:nvSpPr>
        <p:spPr>
          <a:xfrm>
            <a:off x="8066567" y="4798829"/>
            <a:ext cx="198828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838 Feet Elevation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75B57B-F7C3-41A3-88FB-758482F3953B}"/>
              </a:ext>
            </a:extLst>
          </p:cNvPr>
          <p:cNvSpPr txBox="1"/>
          <p:nvPr/>
        </p:nvSpPr>
        <p:spPr>
          <a:xfrm rot="2575277">
            <a:off x="8034150" y="2457672"/>
            <a:ext cx="2597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100-Foot Transect</a:t>
            </a:r>
          </a:p>
        </p:txBody>
      </p:sp>
    </p:spTree>
    <p:extLst>
      <p:ext uri="{BB962C8B-B14F-4D97-AF65-F5344CB8AC3E}">
        <p14:creationId xmlns:p14="http://schemas.microsoft.com/office/powerpoint/2010/main" val="297731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140431-3F69-46EB-A27F-A182E615D0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163"/>
          <a:stretch/>
        </p:blipFill>
        <p:spPr>
          <a:xfrm>
            <a:off x="0" y="-1"/>
            <a:ext cx="8442960" cy="6842903"/>
          </a:xfrm>
          <a:prstGeom prst="rect">
            <a:avLst/>
          </a:prstGeom>
        </p:spPr>
      </p:pic>
      <p:pic>
        <p:nvPicPr>
          <p:cNvPr id="7" name="Content Placeholder 6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1CC730C3-E2E2-47B8-8C53-A2DE8312CF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8" t="2625" r="2739" b="2404"/>
          <a:stretch/>
        </p:blipFill>
        <p:spPr>
          <a:xfrm>
            <a:off x="9342704" y="1351273"/>
            <a:ext cx="1923146" cy="185419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1B1DF3-249B-430F-9026-C2CA14D58D4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4026" y="3581259"/>
            <a:ext cx="3414056" cy="3261643"/>
          </a:xfrm>
          <a:prstGeom prst="rect">
            <a:avLst/>
          </a:prstGeom>
          <a:ln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4B0E00F-6796-40B8-BD49-0A4ADAA01263}"/>
              </a:ext>
            </a:extLst>
          </p:cNvPr>
          <p:cNvSpPr txBox="1">
            <a:spLocks/>
          </p:cNvSpPr>
          <p:nvPr/>
        </p:nvSpPr>
        <p:spPr>
          <a:xfrm>
            <a:off x="9090074" y="46795"/>
            <a:ext cx="2608288" cy="116255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/>
              <a:t>Aspect</a:t>
            </a:r>
          </a:p>
        </p:txBody>
      </p:sp>
    </p:spTree>
    <p:extLst>
      <p:ext uri="{BB962C8B-B14F-4D97-AF65-F5344CB8AC3E}">
        <p14:creationId xmlns:p14="http://schemas.microsoft.com/office/powerpoint/2010/main" val="802682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56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Part 3 –Site Description</vt:lpstr>
      <vt:lpstr>Soil depth and Rockiness and Soil Texture</vt:lpstr>
      <vt:lpstr>Slope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Aspect - 100 Feet Transact</dc:title>
  <dc:creator>Ernst, Tyler (ternst@uidaho.edu)</dc:creator>
  <cp:lastModifiedBy>Karen L</cp:lastModifiedBy>
  <cp:revision>12</cp:revision>
  <dcterms:created xsi:type="dcterms:W3CDTF">2020-11-10T00:20:28Z</dcterms:created>
  <dcterms:modified xsi:type="dcterms:W3CDTF">2020-11-10T11:17:38Z</dcterms:modified>
</cp:coreProperties>
</file>